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7"/>
  </p:notesMasterIdLst>
  <p:sldIdLst>
    <p:sldId id="273" r:id="rId2"/>
    <p:sldId id="275" r:id="rId3"/>
    <p:sldId id="290" r:id="rId4"/>
    <p:sldId id="264" r:id="rId5"/>
    <p:sldId id="284" r:id="rId6"/>
    <p:sldId id="285" r:id="rId7"/>
    <p:sldId id="280" r:id="rId8"/>
    <p:sldId id="270" r:id="rId9"/>
    <p:sldId id="298" r:id="rId10"/>
    <p:sldId id="299" r:id="rId11"/>
    <p:sldId id="300" r:id="rId12"/>
    <p:sldId id="296" r:id="rId13"/>
    <p:sldId id="301" r:id="rId14"/>
    <p:sldId id="302" r:id="rId15"/>
    <p:sldId id="303" r:id="rId16"/>
    <p:sldId id="304" r:id="rId17"/>
    <p:sldId id="305" r:id="rId18"/>
    <p:sldId id="306" r:id="rId19"/>
    <p:sldId id="308" r:id="rId20"/>
    <p:sldId id="307" r:id="rId21"/>
    <p:sldId id="309" r:id="rId22"/>
    <p:sldId id="310" r:id="rId23"/>
    <p:sldId id="311" r:id="rId24"/>
    <p:sldId id="312" r:id="rId25"/>
    <p:sldId id="25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39118-9BFE-4440-BA73-888609910023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00D55A02-8DCC-45C0-B91B-CC59859D3CED}">
      <dgm:prSet custT="1"/>
      <dgm:spPr/>
      <dgm:t>
        <a:bodyPr/>
        <a:lstStyle/>
        <a:p>
          <a:pPr rtl="0"/>
          <a:r>
            <a:rPr lang="hu-HU" sz="1800" dirty="0" smtClean="0"/>
            <a:t>A klíma folyamatosan változik, változott a Föld története során </a:t>
          </a:r>
          <a:endParaRPr lang="hu-HU" sz="1800" dirty="0"/>
        </a:p>
      </dgm:t>
    </dgm:pt>
    <dgm:pt modelId="{AFC564DB-0FDC-4E42-96A9-EBD857E072C8}" type="parTrans" cxnId="{54A12E19-8BDB-485C-BCBE-30FBC3B1A428}">
      <dgm:prSet/>
      <dgm:spPr/>
      <dgm:t>
        <a:bodyPr/>
        <a:lstStyle/>
        <a:p>
          <a:endParaRPr lang="hu-HU"/>
        </a:p>
      </dgm:t>
    </dgm:pt>
    <dgm:pt modelId="{420218BA-B578-4957-B6E6-A851B2D75D3B}" type="sibTrans" cxnId="{54A12E19-8BDB-485C-BCBE-30FBC3B1A428}">
      <dgm:prSet/>
      <dgm:spPr/>
      <dgm:t>
        <a:bodyPr/>
        <a:lstStyle/>
        <a:p>
          <a:endParaRPr lang="hu-HU"/>
        </a:p>
      </dgm:t>
    </dgm:pt>
    <dgm:pt modelId="{208B50B8-1A67-49CC-89E7-23A725507C75}">
      <dgm:prSet custT="1"/>
      <dgm:spPr/>
      <dgm:t>
        <a:bodyPr/>
        <a:lstStyle/>
        <a:p>
          <a:pPr rtl="0"/>
          <a:r>
            <a:rPr lang="hu-HU" sz="1800" dirty="0" smtClean="0">
              <a:solidFill>
                <a:srgbClr val="FF0000"/>
              </a:solidFill>
            </a:rPr>
            <a:t>DE! a jelenlegi változások kiterjedtsége, összetett hatásai és sebessége példa nélküli a vizsgált változások között </a:t>
          </a:r>
          <a:endParaRPr lang="hu-HU" sz="1800" dirty="0">
            <a:solidFill>
              <a:srgbClr val="FF0000"/>
            </a:solidFill>
          </a:endParaRPr>
        </a:p>
      </dgm:t>
    </dgm:pt>
    <dgm:pt modelId="{8B34D894-EDF2-4A0C-8CF9-B991075659E6}" type="parTrans" cxnId="{2E7F8A67-9A37-47A9-99F2-C07F9A5AE77C}">
      <dgm:prSet/>
      <dgm:spPr/>
      <dgm:t>
        <a:bodyPr/>
        <a:lstStyle/>
        <a:p>
          <a:endParaRPr lang="hu-HU"/>
        </a:p>
      </dgm:t>
    </dgm:pt>
    <dgm:pt modelId="{9B4DE3EC-A673-466F-8329-5F93FFB2BF64}" type="sibTrans" cxnId="{2E7F8A67-9A37-47A9-99F2-C07F9A5AE77C}">
      <dgm:prSet/>
      <dgm:spPr/>
      <dgm:t>
        <a:bodyPr/>
        <a:lstStyle/>
        <a:p>
          <a:endParaRPr lang="hu-HU"/>
        </a:p>
      </dgm:t>
    </dgm:pt>
    <dgm:pt modelId="{425CD324-B72C-4DCC-9C76-E393B2DC4B19}">
      <dgm:prSet/>
      <dgm:spPr/>
      <dgm:t>
        <a:bodyPr/>
        <a:lstStyle/>
        <a:p>
          <a:pPr rtl="0"/>
          <a:r>
            <a:rPr lang="hu-HU" dirty="0" smtClean="0"/>
            <a:t>A klímaváltozás	okai alatt a	közbeszédben az emberi	tényezőt értik leginkább. Célszerű ezzel foglalkozni, jobbára csak ezen emberi hatások mérséklésére szorítkozhatunk. </a:t>
          </a:r>
          <a:endParaRPr lang="hu-HU" dirty="0"/>
        </a:p>
      </dgm:t>
    </dgm:pt>
    <dgm:pt modelId="{E0BE5B34-75A1-4109-A657-94301413803D}" type="parTrans" cxnId="{A1165161-A6F1-46DD-9CF1-133FC61C359A}">
      <dgm:prSet/>
      <dgm:spPr/>
      <dgm:t>
        <a:bodyPr/>
        <a:lstStyle/>
        <a:p>
          <a:endParaRPr lang="hu-HU"/>
        </a:p>
      </dgm:t>
    </dgm:pt>
    <dgm:pt modelId="{34FCD29F-C8EC-4096-A2D5-31F95EC505EB}" type="sibTrans" cxnId="{A1165161-A6F1-46DD-9CF1-133FC61C359A}">
      <dgm:prSet/>
      <dgm:spPr/>
      <dgm:t>
        <a:bodyPr/>
        <a:lstStyle/>
        <a:p>
          <a:endParaRPr lang="hu-HU"/>
        </a:p>
      </dgm:t>
    </dgm:pt>
    <dgm:pt modelId="{7D2C60FD-2575-42F0-8439-28FFF23FADDA}" type="pres">
      <dgm:prSet presAssocID="{2EE39118-9BFE-4440-BA73-88860991002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9F2E3D7-8BA5-4FC1-AF31-59378E0813DA}" type="pres">
      <dgm:prSet presAssocID="{2EE39118-9BFE-4440-BA73-888609910023}" presName="arrow" presStyleLbl="bgShp" presStyleIdx="0" presStyleCnt="1"/>
      <dgm:spPr/>
    </dgm:pt>
    <dgm:pt modelId="{F4E19667-AC14-4ED3-BC0A-E53E5A7FA4BD}" type="pres">
      <dgm:prSet presAssocID="{2EE39118-9BFE-4440-BA73-888609910023}" presName="linearProcess" presStyleCnt="0"/>
      <dgm:spPr/>
    </dgm:pt>
    <dgm:pt modelId="{2E5C356D-76C1-42C6-A452-9F3A41DA0823}" type="pres">
      <dgm:prSet presAssocID="{00D55A02-8DCC-45C0-B91B-CC59859D3CE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5E73A12-26E7-4F6B-A3A5-A138FF9DAE21}" type="pres">
      <dgm:prSet presAssocID="{420218BA-B578-4957-B6E6-A851B2D75D3B}" presName="sibTrans" presStyleCnt="0"/>
      <dgm:spPr/>
    </dgm:pt>
    <dgm:pt modelId="{DFCE9626-E047-4565-A824-89BE6887D5B1}" type="pres">
      <dgm:prSet presAssocID="{208B50B8-1A67-49CC-89E7-23A725507C7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599C8B-5A41-42B7-AEA7-78D5A86098CF}" type="pres">
      <dgm:prSet presAssocID="{9B4DE3EC-A673-466F-8329-5F93FFB2BF64}" presName="sibTrans" presStyleCnt="0"/>
      <dgm:spPr/>
    </dgm:pt>
    <dgm:pt modelId="{E1B0A83A-8F94-4B77-A09E-119C572A9AAC}" type="pres">
      <dgm:prSet presAssocID="{425CD324-B72C-4DCC-9C76-E393B2DC4B1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06111E9-DE25-40E8-8F4D-4855A4ECDCDE}" type="presOf" srcId="{425CD324-B72C-4DCC-9C76-E393B2DC4B19}" destId="{E1B0A83A-8F94-4B77-A09E-119C572A9AAC}" srcOrd="0" destOrd="0" presId="urn:microsoft.com/office/officeart/2005/8/layout/hProcess9"/>
    <dgm:cxn modelId="{093571AC-8075-4FCF-BFDD-F1B7528A5967}" type="presOf" srcId="{208B50B8-1A67-49CC-89E7-23A725507C75}" destId="{DFCE9626-E047-4565-A824-89BE6887D5B1}" srcOrd="0" destOrd="0" presId="urn:microsoft.com/office/officeart/2005/8/layout/hProcess9"/>
    <dgm:cxn modelId="{A1165161-A6F1-46DD-9CF1-133FC61C359A}" srcId="{2EE39118-9BFE-4440-BA73-888609910023}" destId="{425CD324-B72C-4DCC-9C76-E393B2DC4B19}" srcOrd="2" destOrd="0" parTransId="{E0BE5B34-75A1-4109-A657-94301413803D}" sibTransId="{34FCD29F-C8EC-4096-A2D5-31F95EC505EB}"/>
    <dgm:cxn modelId="{D7814CB2-D4FF-40FE-AD0F-8356DF3556EA}" type="presOf" srcId="{2EE39118-9BFE-4440-BA73-888609910023}" destId="{7D2C60FD-2575-42F0-8439-28FFF23FADDA}" srcOrd="0" destOrd="0" presId="urn:microsoft.com/office/officeart/2005/8/layout/hProcess9"/>
    <dgm:cxn modelId="{54A12E19-8BDB-485C-BCBE-30FBC3B1A428}" srcId="{2EE39118-9BFE-4440-BA73-888609910023}" destId="{00D55A02-8DCC-45C0-B91B-CC59859D3CED}" srcOrd="0" destOrd="0" parTransId="{AFC564DB-0FDC-4E42-96A9-EBD857E072C8}" sibTransId="{420218BA-B578-4957-B6E6-A851B2D75D3B}"/>
    <dgm:cxn modelId="{D539878F-2DB0-4E63-927E-79A09E828142}" type="presOf" srcId="{00D55A02-8DCC-45C0-B91B-CC59859D3CED}" destId="{2E5C356D-76C1-42C6-A452-9F3A41DA0823}" srcOrd="0" destOrd="0" presId="urn:microsoft.com/office/officeart/2005/8/layout/hProcess9"/>
    <dgm:cxn modelId="{2E7F8A67-9A37-47A9-99F2-C07F9A5AE77C}" srcId="{2EE39118-9BFE-4440-BA73-888609910023}" destId="{208B50B8-1A67-49CC-89E7-23A725507C75}" srcOrd="1" destOrd="0" parTransId="{8B34D894-EDF2-4A0C-8CF9-B991075659E6}" sibTransId="{9B4DE3EC-A673-466F-8329-5F93FFB2BF64}"/>
    <dgm:cxn modelId="{8A8A5984-6B46-496F-A796-14E92890C82B}" type="presParOf" srcId="{7D2C60FD-2575-42F0-8439-28FFF23FADDA}" destId="{B9F2E3D7-8BA5-4FC1-AF31-59378E0813DA}" srcOrd="0" destOrd="0" presId="urn:microsoft.com/office/officeart/2005/8/layout/hProcess9"/>
    <dgm:cxn modelId="{EF73CC74-D903-4B23-AAC2-CA48270AE827}" type="presParOf" srcId="{7D2C60FD-2575-42F0-8439-28FFF23FADDA}" destId="{F4E19667-AC14-4ED3-BC0A-E53E5A7FA4BD}" srcOrd="1" destOrd="0" presId="urn:microsoft.com/office/officeart/2005/8/layout/hProcess9"/>
    <dgm:cxn modelId="{7890AA6D-4475-4327-9DB4-B53C9DC14C30}" type="presParOf" srcId="{F4E19667-AC14-4ED3-BC0A-E53E5A7FA4BD}" destId="{2E5C356D-76C1-42C6-A452-9F3A41DA0823}" srcOrd="0" destOrd="0" presId="urn:microsoft.com/office/officeart/2005/8/layout/hProcess9"/>
    <dgm:cxn modelId="{1A5267F1-300A-4D0A-B947-04C99DBD46D3}" type="presParOf" srcId="{F4E19667-AC14-4ED3-BC0A-E53E5A7FA4BD}" destId="{45E73A12-26E7-4F6B-A3A5-A138FF9DAE21}" srcOrd="1" destOrd="0" presId="urn:microsoft.com/office/officeart/2005/8/layout/hProcess9"/>
    <dgm:cxn modelId="{9C3C6542-07CA-41D3-920B-5634AC715259}" type="presParOf" srcId="{F4E19667-AC14-4ED3-BC0A-E53E5A7FA4BD}" destId="{DFCE9626-E047-4565-A824-89BE6887D5B1}" srcOrd="2" destOrd="0" presId="urn:microsoft.com/office/officeart/2005/8/layout/hProcess9"/>
    <dgm:cxn modelId="{7177C8B6-D7EE-4152-8A08-10A6C0001DF1}" type="presParOf" srcId="{F4E19667-AC14-4ED3-BC0A-E53E5A7FA4BD}" destId="{C1599C8B-5A41-42B7-AEA7-78D5A86098CF}" srcOrd="3" destOrd="0" presId="urn:microsoft.com/office/officeart/2005/8/layout/hProcess9"/>
    <dgm:cxn modelId="{06984F07-3C90-48B3-8317-D57A388415BB}" type="presParOf" srcId="{F4E19667-AC14-4ED3-BC0A-E53E5A7FA4BD}" destId="{E1B0A83A-8F94-4B77-A09E-119C572A9AA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2C8CE7-4B32-420E-A432-0862A914255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683A1474-5769-4F28-80D4-AECDC67455AD}">
      <dgm:prSet/>
      <dgm:spPr/>
      <dgm:t>
        <a:bodyPr/>
        <a:lstStyle/>
        <a:p>
          <a:pPr rtl="0"/>
          <a:r>
            <a:rPr lang="hu-HU" b="1" i="1" u="none" dirty="0" smtClean="0"/>
            <a:t>Atmoszféra</a:t>
          </a:r>
          <a:endParaRPr lang="hu-HU" u="none" dirty="0"/>
        </a:p>
      </dgm:t>
    </dgm:pt>
    <dgm:pt modelId="{83230E62-E0CB-45F4-8900-8BF79C72CF10}" type="parTrans" cxnId="{7CE3C2E9-2FC6-45F4-AC8E-B265C1177CA8}">
      <dgm:prSet/>
      <dgm:spPr/>
      <dgm:t>
        <a:bodyPr/>
        <a:lstStyle/>
        <a:p>
          <a:endParaRPr lang="hu-HU"/>
        </a:p>
      </dgm:t>
    </dgm:pt>
    <dgm:pt modelId="{73A7E357-48E0-40FC-891E-EA4742ED6362}" type="sibTrans" cxnId="{7CE3C2E9-2FC6-45F4-AC8E-B265C1177CA8}">
      <dgm:prSet/>
      <dgm:spPr/>
      <dgm:t>
        <a:bodyPr/>
        <a:lstStyle/>
        <a:p>
          <a:endParaRPr lang="hu-HU"/>
        </a:p>
      </dgm:t>
    </dgm:pt>
    <dgm:pt modelId="{5D1F89CE-8F87-4B4B-8526-D1F0E0889C58}">
      <dgm:prSet/>
      <dgm:spPr/>
      <dgm:t>
        <a:bodyPr/>
        <a:lstStyle/>
        <a:p>
          <a:pPr rtl="0"/>
          <a:r>
            <a:rPr lang="hu-HU" b="1" i="1" smtClean="0"/>
            <a:t>A szélsőséges időjárási események gyakorisága nő (hőhullámok, csapadékhullámok, szárazság)</a:t>
          </a:r>
          <a:endParaRPr lang="hu-HU"/>
        </a:p>
      </dgm:t>
    </dgm:pt>
    <dgm:pt modelId="{B9C3A707-0550-4FA3-B556-4C491B332BB4}" type="parTrans" cxnId="{89C41FE7-7555-4AD8-8F65-5210EF2B01DB}">
      <dgm:prSet/>
      <dgm:spPr/>
      <dgm:t>
        <a:bodyPr/>
        <a:lstStyle/>
        <a:p>
          <a:endParaRPr lang="hu-HU"/>
        </a:p>
      </dgm:t>
    </dgm:pt>
    <dgm:pt modelId="{167E6D67-884A-4BAB-B8AE-E3A293F25354}" type="sibTrans" cxnId="{89C41FE7-7555-4AD8-8F65-5210EF2B01DB}">
      <dgm:prSet/>
      <dgm:spPr/>
      <dgm:t>
        <a:bodyPr/>
        <a:lstStyle/>
        <a:p>
          <a:endParaRPr lang="hu-HU"/>
        </a:p>
      </dgm:t>
    </dgm:pt>
    <dgm:pt modelId="{FCD5331D-0F41-4543-979C-5867FEDD9D42}">
      <dgm:prSet/>
      <dgm:spPr/>
      <dgm:t>
        <a:bodyPr/>
        <a:lstStyle/>
        <a:p>
          <a:pPr rtl="0"/>
          <a:r>
            <a:rPr lang="hu-HU" b="1" i="1" smtClean="0"/>
            <a:t>A szélsőséges időjárási események intenzitása nő</a:t>
          </a:r>
          <a:endParaRPr lang="hu-HU"/>
        </a:p>
      </dgm:t>
    </dgm:pt>
    <dgm:pt modelId="{53D4B0AB-FD7D-4CA2-960B-12C80325EF7A}" type="parTrans" cxnId="{1D185CAF-ADDF-4E17-8069-E92AF4587E8A}">
      <dgm:prSet/>
      <dgm:spPr/>
      <dgm:t>
        <a:bodyPr/>
        <a:lstStyle/>
        <a:p>
          <a:endParaRPr lang="hu-HU"/>
        </a:p>
      </dgm:t>
    </dgm:pt>
    <dgm:pt modelId="{D76FB139-4479-4C29-8CC7-19BC6602EEE4}" type="sibTrans" cxnId="{1D185CAF-ADDF-4E17-8069-E92AF4587E8A}">
      <dgm:prSet/>
      <dgm:spPr/>
      <dgm:t>
        <a:bodyPr/>
        <a:lstStyle/>
        <a:p>
          <a:endParaRPr lang="hu-HU"/>
        </a:p>
      </dgm:t>
    </dgm:pt>
    <dgm:pt modelId="{AF15A251-090C-45EC-9D17-4BCD4971A0BF}">
      <dgm:prSet/>
      <dgm:spPr/>
      <dgm:t>
        <a:bodyPr/>
        <a:lstStyle/>
        <a:p>
          <a:pPr rtl="0"/>
          <a:r>
            <a:rPr lang="hu-HU" b="1" i="1" smtClean="0"/>
            <a:t>Eltolódások következhetnek be egyes klimatikus területek határain (mezoklimatikus változások), amelyek bizonyos térségekben már érezhetők (pl. sivatagosodás) </a:t>
          </a:r>
          <a:endParaRPr lang="hu-HU"/>
        </a:p>
      </dgm:t>
    </dgm:pt>
    <dgm:pt modelId="{FCD2CF23-B8B7-4B29-A377-0647C783FF7C}" type="parTrans" cxnId="{A05EB2C4-9A68-47C5-BE1E-6B86C5671FA6}">
      <dgm:prSet/>
      <dgm:spPr/>
      <dgm:t>
        <a:bodyPr/>
        <a:lstStyle/>
        <a:p>
          <a:endParaRPr lang="hu-HU"/>
        </a:p>
      </dgm:t>
    </dgm:pt>
    <dgm:pt modelId="{2F855C4F-022C-48DF-ACF0-0E4CD54C0A0D}" type="sibTrans" cxnId="{A05EB2C4-9A68-47C5-BE1E-6B86C5671FA6}">
      <dgm:prSet/>
      <dgm:spPr/>
      <dgm:t>
        <a:bodyPr/>
        <a:lstStyle/>
        <a:p>
          <a:endParaRPr lang="hu-HU"/>
        </a:p>
      </dgm:t>
    </dgm:pt>
    <dgm:pt modelId="{676CD41D-ACF0-4444-94FA-BB595C6900AA}">
      <dgm:prSet/>
      <dgm:spPr/>
      <dgm:t>
        <a:bodyPr/>
        <a:lstStyle/>
        <a:p>
          <a:pPr rtl="0"/>
          <a:r>
            <a:rPr lang="hu-HU" b="1" i="1" u="none" dirty="0" smtClean="0"/>
            <a:t>Hidroszféra</a:t>
          </a:r>
          <a:endParaRPr lang="hu-HU" u="none" dirty="0"/>
        </a:p>
      </dgm:t>
    </dgm:pt>
    <dgm:pt modelId="{9EEC982B-F7BC-47EC-ABFF-7672D4B55893}" type="parTrans" cxnId="{EFA14C6D-B0CE-41BF-87F7-19735ACA085A}">
      <dgm:prSet/>
      <dgm:spPr/>
      <dgm:t>
        <a:bodyPr/>
        <a:lstStyle/>
        <a:p>
          <a:endParaRPr lang="hu-HU"/>
        </a:p>
      </dgm:t>
    </dgm:pt>
    <dgm:pt modelId="{899DDC94-9685-4F3C-A6F8-9ED204519D71}" type="sibTrans" cxnId="{EFA14C6D-B0CE-41BF-87F7-19735ACA085A}">
      <dgm:prSet/>
      <dgm:spPr/>
      <dgm:t>
        <a:bodyPr/>
        <a:lstStyle/>
        <a:p>
          <a:endParaRPr lang="hu-HU"/>
        </a:p>
      </dgm:t>
    </dgm:pt>
    <dgm:pt modelId="{F8116626-1617-4A79-836C-68158727EC2E}">
      <dgm:prSet/>
      <dgm:spPr/>
      <dgm:t>
        <a:bodyPr/>
        <a:lstStyle/>
        <a:p>
          <a:pPr rtl="0"/>
          <a:r>
            <a:rPr lang="hu-HU" b="1" i="1" smtClean="0"/>
            <a:t>A tengervíz szintjének emelkedése: az utóbbi 100 év során 0,19 m, a változás gyorsul</a:t>
          </a:r>
          <a:endParaRPr lang="hu-HU"/>
        </a:p>
      </dgm:t>
    </dgm:pt>
    <dgm:pt modelId="{6DEF1CCD-C645-4D8A-BCEA-158A0852A03F}" type="parTrans" cxnId="{56A6EA80-C973-4A5B-A8D4-89793890AE6F}">
      <dgm:prSet/>
      <dgm:spPr/>
      <dgm:t>
        <a:bodyPr/>
        <a:lstStyle/>
        <a:p>
          <a:endParaRPr lang="hu-HU"/>
        </a:p>
      </dgm:t>
    </dgm:pt>
    <dgm:pt modelId="{1B465856-1297-492F-8C7A-C2C397E9A18F}" type="sibTrans" cxnId="{56A6EA80-C973-4A5B-A8D4-89793890AE6F}">
      <dgm:prSet/>
      <dgm:spPr/>
      <dgm:t>
        <a:bodyPr/>
        <a:lstStyle/>
        <a:p>
          <a:endParaRPr lang="hu-HU"/>
        </a:p>
      </dgm:t>
    </dgm:pt>
    <dgm:pt modelId="{0256314A-0BE6-47FA-8EEA-9B469C96B046}">
      <dgm:prSet/>
      <dgm:spPr/>
      <dgm:t>
        <a:bodyPr/>
        <a:lstStyle/>
        <a:p>
          <a:pPr rtl="0"/>
          <a:r>
            <a:rPr lang="hu-HU" b="1" i="1" dirty="0" smtClean="0"/>
            <a:t>A tengeráramlatok kitettsége, visszahatás az atmoszférára (változik a tengervíz sótartalma, hőmérséklete). </a:t>
          </a:r>
          <a:endParaRPr lang="hu-HU" dirty="0"/>
        </a:p>
      </dgm:t>
    </dgm:pt>
    <dgm:pt modelId="{E9E976AA-FC4A-4077-8ABD-518E2E22C2CB}" type="parTrans" cxnId="{DBE78510-94E3-4CFD-B985-A2271866D120}">
      <dgm:prSet/>
      <dgm:spPr/>
      <dgm:t>
        <a:bodyPr/>
        <a:lstStyle/>
        <a:p>
          <a:endParaRPr lang="hu-HU"/>
        </a:p>
      </dgm:t>
    </dgm:pt>
    <dgm:pt modelId="{8DBC5C4F-838C-4AC0-90D3-6B69BC49FC04}" type="sibTrans" cxnId="{DBE78510-94E3-4CFD-B985-A2271866D120}">
      <dgm:prSet/>
      <dgm:spPr/>
      <dgm:t>
        <a:bodyPr/>
        <a:lstStyle/>
        <a:p>
          <a:endParaRPr lang="hu-HU"/>
        </a:p>
      </dgm:t>
    </dgm:pt>
    <dgm:pt modelId="{36C2C7A8-68E3-4CB5-9E74-56774D8F57C7}">
      <dgm:prSet/>
      <dgm:spPr/>
      <dgm:t>
        <a:bodyPr/>
        <a:lstStyle/>
        <a:p>
          <a:pPr rtl="0"/>
          <a:r>
            <a:rPr lang="hu-HU" b="1" i="1" u="none" dirty="0" err="1" smtClean="0"/>
            <a:t>Krioszféra</a:t>
          </a:r>
          <a:endParaRPr lang="hu-HU" u="none" dirty="0"/>
        </a:p>
      </dgm:t>
    </dgm:pt>
    <dgm:pt modelId="{F060A278-B3D7-40C4-BD5A-4C500007C909}" type="parTrans" cxnId="{8C668FAD-580E-48AB-BB23-0884419889FC}">
      <dgm:prSet/>
      <dgm:spPr/>
      <dgm:t>
        <a:bodyPr/>
        <a:lstStyle/>
        <a:p>
          <a:endParaRPr lang="hu-HU"/>
        </a:p>
      </dgm:t>
    </dgm:pt>
    <dgm:pt modelId="{0329C85C-39F7-41F7-8552-5D80FF23F44F}" type="sibTrans" cxnId="{8C668FAD-580E-48AB-BB23-0884419889FC}">
      <dgm:prSet/>
      <dgm:spPr/>
      <dgm:t>
        <a:bodyPr/>
        <a:lstStyle/>
        <a:p>
          <a:endParaRPr lang="hu-HU"/>
        </a:p>
      </dgm:t>
    </dgm:pt>
    <dgm:pt modelId="{46FE06E5-65F0-415D-AABA-DB818EE958BF}">
      <dgm:prSet/>
      <dgm:spPr/>
      <dgm:t>
        <a:bodyPr/>
        <a:lstStyle/>
        <a:p>
          <a:pPr rtl="0"/>
          <a:r>
            <a:rPr lang="hu-HU" b="1" i="1" smtClean="0"/>
            <a:t>A sarki jég olvadásának következményei, visszahatás a hidroszférára (transzgresszió, tengervíz sótartalma, hőmérséklete befolyásolhatja az tengervíz áramlásait)</a:t>
          </a:r>
          <a:endParaRPr lang="hu-HU"/>
        </a:p>
      </dgm:t>
    </dgm:pt>
    <dgm:pt modelId="{BBBD12B3-CE45-4ED2-8AD0-81528685ABA8}" type="parTrans" cxnId="{E86FB45F-C28A-4483-A6B4-8B89E942EF35}">
      <dgm:prSet/>
      <dgm:spPr/>
      <dgm:t>
        <a:bodyPr/>
        <a:lstStyle/>
        <a:p>
          <a:endParaRPr lang="hu-HU"/>
        </a:p>
      </dgm:t>
    </dgm:pt>
    <dgm:pt modelId="{27A36A6D-B2D3-4AF2-84A5-D883D018F852}" type="sibTrans" cxnId="{E86FB45F-C28A-4483-A6B4-8B89E942EF35}">
      <dgm:prSet/>
      <dgm:spPr/>
      <dgm:t>
        <a:bodyPr/>
        <a:lstStyle/>
        <a:p>
          <a:endParaRPr lang="hu-HU"/>
        </a:p>
      </dgm:t>
    </dgm:pt>
    <dgm:pt modelId="{4B6689BA-B063-4F3F-B5B0-1EA8888B7F9F}">
      <dgm:prSet/>
      <dgm:spPr/>
      <dgm:t>
        <a:bodyPr/>
        <a:lstStyle/>
        <a:p>
          <a:pPr rtl="0"/>
          <a:r>
            <a:rPr lang="hu-HU" b="1" i="1" smtClean="0"/>
            <a:t>A gleccserek visszahúzódása, hatása a bioszférára és az emberi civilizációra (a hegyvidéki gleccserjég szerepe nélkülözhetetlen a bioszféra és az emberiség vízellátásában)</a:t>
          </a:r>
          <a:endParaRPr lang="hu-HU"/>
        </a:p>
      </dgm:t>
    </dgm:pt>
    <dgm:pt modelId="{01AD45EC-9A60-4636-AFD1-BAE8AD41FADC}" type="parTrans" cxnId="{EEE1B1BD-0894-4A23-80B9-0D28B81F650F}">
      <dgm:prSet/>
      <dgm:spPr/>
      <dgm:t>
        <a:bodyPr/>
        <a:lstStyle/>
        <a:p>
          <a:endParaRPr lang="hu-HU"/>
        </a:p>
      </dgm:t>
    </dgm:pt>
    <dgm:pt modelId="{FFAADBB9-081E-4C0B-B60B-DAFE705BF95C}" type="sibTrans" cxnId="{EEE1B1BD-0894-4A23-80B9-0D28B81F650F}">
      <dgm:prSet/>
      <dgm:spPr/>
      <dgm:t>
        <a:bodyPr/>
        <a:lstStyle/>
        <a:p>
          <a:endParaRPr lang="hu-HU"/>
        </a:p>
      </dgm:t>
    </dgm:pt>
    <dgm:pt modelId="{FD352EA2-5C69-49EF-BB7D-768C8677BAD8}">
      <dgm:prSet/>
      <dgm:spPr/>
      <dgm:t>
        <a:bodyPr/>
        <a:lstStyle/>
        <a:p>
          <a:pPr rtl="0"/>
          <a:r>
            <a:rPr lang="hu-HU" b="1" i="1" u="none" dirty="0" smtClean="0"/>
            <a:t>Bioszféra</a:t>
          </a:r>
          <a:endParaRPr lang="hu-HU" u="none" dirty="0"/>
        </a:p>
      </dgm:t>
    </dgm:pt>
    <dgm:pt modelId="{C2A7C3E8-2375-48A8-9155-374E94A7C09C}" type="parTrans" cxnId="{1B83685A-8FBE-45F4-A64E-1AB489B8F568}">
      <dgm:prSet/>
      <dgm:spPr/>
      <dgm:t>
        <a:bodyPr/>
        <a:lstStyle/>
        <a:p>
          <a:endParaRPr lang="hu-HU"/>
        </a:p>
      </dgm:t>
    </dgm:pt>
    <dgm:pt modelId="{35570A9E-E9D0-4A15-96E5-5135C48CC010}" type="sibTrans" cxnId="{1B83685A-8FBE-45F4-A64E-1AB489B8F568}">
      <dgm:prSet/>
      <dgm:spPr/>
      <dgm:t>
        <a:bodyPr/>
        <a:lstStyle/>
        <a:p>
          <a:endParaRPr lang="hu-HU"/>
        </a:p>
      </dgm:t>
    </dgm:pt>
    <dgm:pt modelId="{9DD29DD5-1980-43A8-AF53-495FB8FE1BC9}">
      <dgm:prSet/>
      <dgm:spPr/>
      <dgm:t>
        <a:bodyPr/>
        <a:lstStyle/>
        <a:p>
          <a:pPr rtl="0"/>
          <a:r>
            <a:rPr lang="hu-HU" b="1" i="1" dirty="0" smtClean="0"/>
            <a:t>Az ökológiai rendszerekre gyakorolt hatás: jelentős kihalási hullám, </a:t>
          </a:r>
          <a:endParaRPr lang="hu-HU" dirty="0"/>
        </a:p>
      </dgm:t>
    </dgm:pt>
    <dgm:pt modelId="{E216094C-FE83-42F5-910B-104F65352C75}" type="parTrans" cxnId="{C2359C79-4EA8-46ED-BC4F-F588F3B57531}">
      <dgm:prSet/>
      <dgm:spPr/>
      <dgm:t>
        <a:bodyPr/>
        <a:lstStyle/>
        <a:p>
          <a:endParaRPr lang="hu-HU"/>
        </a:p>
      </dgm:t>
    </dgm:pt>
    <dgm:pt modelId="{025E2AA7-DD5C-4F46-BE63-2AC4F8125BAD}" type="sibTrans" cxnId="{C2359C79-4EA8-46ED-BC4F-F588F3B57531}">
      <dgm:prSet/>
      <dgm:spPr/>
      <dgm:t>
        <a:bodyPr/>
        <a:lstStyle/>
        <a:p>
          <a:endParaRPr lang="hu-HU"/>
        </a:p>
      </dgm:t>
    </dgm:pt>
    <dgm:pt modelId="{A037CDD2-5F11-41FE-B558-B8AC7944CA07}">
      <dgm:prSet/>
      <dgm:spPr/>
      <dgm:t>
        <a:bodyPr/>
        <a:lstStyle/>
        <a:p>
          <a:pPr rtl="0"/>
          <a:r>
            <a:rPr lang="hu-HU" b="1" i="1" dirty="0" smtClean="0"/>
            <a:t>A víz körforgásának változásai, kiszámíthatatlanság a csapadékeloszlásban, aszályok, árvizek</a:t>
          </a:r>
          <a:endParaRPr lang="hu-HU" dirty="0"/>
        </a:p>
      </dgm:t>
    </dgm:pt>
    <dgm:pt modelId="{2656264C-CC32-4274-B8F8-542A5CBD7109}" type="parTrans" cxnId="{92B2C51F-1D21-4A51-8258-C2BCDA8094CA}">
      <dgm:prSet/>
      <dgm:spPr/>
    </dgm:pt>
    <dgm:pt modelId="{9C20CA8C-DDFE-4B13-A120-D2B35801886F}" type="sibTrans" cxnId="{92B2C51F-1D21-4A51-8258-C2BCDA8094CA}">
      <dgm:prSet/>
      <dgm:spPr/>
    </dgm:pt>
    <dgm:pt modelId="{BB1FC08A-E900-4832-8EFE-CECA99F8A14F}">
      <dgm:prSet/>
      <dgm:spPr/>
      <dgm:t>
        <a:bodyPr/>
        <a:lstStyle/>
        <a:p>
          <a:pPr rtl="0"/>
          <a:r>
            <a:rPr lang="hu-HU" b="1" i="1" dirty="0" smtClean="0"/>
            <a:t>A bioszféra légkört befolyásoló hatása gyengül (csökken a szén-dioxid elnyelésre legalkalmasabb növényzet, a természetes növénytakaró)</a:t>
          </a:r>
          <a:endParaRPr lang="hu-HU" dirty="0"/>
        </a:p>
      </dgm:t>
    </dgm:pt>
    <dgm:pt modelId="{FA5DB845-0180-4C4B-B2B0-A282A4C53268}" type="parTrans" cxnId="{D5B80F51-FCDA-45A8-A761-DB6D9F24036D}">
      <dgm:prSet/>
      <dgm:spPr/>
    </dgm:pt>
    <dgm:pt modelId="{771058B9-0F60-409A-B273-020D892C991C}" type="sibTrans" cxnId="{D5B80F51-FCDA-45A8-A761-DB6D9F24036D}">
      <dgm:prSet/>
      <dgm:spPr/>
    </dgm:pt>
    <dgm:pt modelId="{B9DB6119-7EFE-485D-BF6C-D47FA88CFAA9}" type="pres">
      <dgm:prSet presAssocID="{962C8CE7-4B32-420E-A432-0862A9142557}" presName="linear" presStyleCnt="0">
        <dgm:presLayoutVars>
          <dgm:dir/>
          <dgm:animLvl val="lvl"/>
          <dgm:resizeHandles val="exact"/>
        </dgm:presLayoutVars>
      </dgm:prSet>
      <dgm:spPr/>
    </dgm:pt>
    <dgm:pt modelId="{38F4EC41-DAB2-488D-B6E2-EAC22E883809}" type="pres">
      <dgm:prSet presAssocID="{683A1474-5769-4F28-80D4-AECDC67455AD}" presName="parentLin" presStyleCnt="0"/>
      <dgm:spPr/>
    </dgm:pt>
    <dgm:pt modelId="{6A83EE92-1376-438C-87BD-5EEA8311B04D}" type="pres">
      <dgm:prSet presAssocID="{683A1474-5769-4F28-80D4-AECDC67455AD}" presName="parentLeftMargin" presStyleLbl="node1" presStyleIdx="0" presStyleCnt="4"/>
      <dgm:spPr/>
    </dgm:pt>
    <dgm:pt modelId="{1D070FE4-86F2-4356-AD38-750FEC6136F8}" type="pres">
      <dgm:prSet presAssocID="{683A1474-5769-4F28-80D4-AECDC67455A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011A24-208B-4E50-A93D-63B70B17941F}" type="pres">
      <dgm:prSet presAssocID="{683A1474-5769-4F28-80D4-AECDC67455AD}" presName="negativeSpace" presStyleCnt="0"/>
      <dgm:spPr/>
    </dgm:pt>
    <dgm:pt modelId="{E0B438E5-6B35-45F0-93F8-D493B12F21BE}" type="pres">
      <dgm:prSet presAssocID="{683A1474-5769-4F28-80D4-AECDC67455AD}" presName="childText" presStyleLbl="conFgAcc1" presStyleIdx="0" presStyleCnt="4">
        <dgm:presLayoutVars>
          <dgm:bulletEnabled val="1"/>
        </dgm:presLayoutVars>
      </dgm:prSet>
      <dgm:spPr/>
    </dgm:pt>
    <dgm:pt modelId="{28001D0B-BD1D-45AC-B796-7A178120897F}" type="pres">
      <dgm:prSet presAssocID="{73A7E357-48E0-40FC-891E-EA4742ED6362}" presName="spaceBetweenRectangles" presStyleCnt="0"/>
      <dgm:spPr/>
    </dgm:pt>
    <dgm:pt modelId="{DEC8F6AA-02FB-4813-959B-3684FFBD9FDB}" type="pres">
      <dgm:prSet presAssocID="{676CD41D-ACF0-4444-94FA-BB595C6900AA}" presName="parentLin" presStyleCnt="0"/>
      <dgm:spPr/>
    </dgm:pt>
    <dgm:pt modelId="{5DC5EB5F-EA4C-488B-AAB7-43AF212D27C0}" type="pres">
      <dgm:prSet presAssocID="{676CD41D-ACF0-4444-94FA-BB595C6900AA}" presName="parentLeftMargin" presStyleLbl="node1" presStyleIdx="0" presStyleCnt="4"/>
      <dgm:spPr/>
    </dgm:pt>
    <dgm:pt modelId="{5815FCC0-9055-47AB-B94C-F9A300D83609}" type="pres">
      <dgm:prSet presAssocID="{676CD41D-ACF0-4444-94FA-BB595C6900A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49C16D8-49C0-49E5-9197-01C5F6611C06}" type="pres">
      <dgm:prSet presAssocID="{676CD41D-ACF0-4444-94FA-BB595C6900AA}" presName="negativeSpace" presStyleCnt="0"/>
      <dgm:spPr/>
    </dgm:pt>
    <dgm:pt modelId="{AFFB0467-5A5A-40EF-9C5D-55959E5A3E9E}" type="pres">
      <dgm:prSet presAssocID="{676CD41D-ACF0-4444-94FA-BB595C6900A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ADC6A04-9B50-46EB-96A5-6C8517B5E37B}" type="pres">
      <dgm:prSet presAssocID="{899DDC94-9685-4F3C-A6F8-9ED204519D71}" presName="spaceBetweenRectangles" presStyleCnt="0"/>
      <dgm:spPr/>
    </dgm:pt>
    <dgm:pt modelId="{69A09C20-421B-4DD1-A4D9-2BA6ACD0A3C5}" type="pres">
      <dgm:prSet presAssocID="{36C2C7A8-68E3-4CB5-9E74-56774D8F57C7}" presName="parentLin" presStyleCnt="0"/>
      <dgm:spPr/>
    </dgm:pt>
    <dgm:pt modelId="{9E35F0F8-E5D1-47F2-A1DB-759BAC057A49}" type="pres">
      <dgm:prSet presAssocID="{36C2C7A8-68E3-4CB5-9E74-56774D8F57C7}" presName="parentLeftMargin" presStyleLbl="node1" presStyleIdx="1" presStyleCnt="4"/>
      <dgm:spPr/>
    </dgm:pt>
    <dgm:pt modelId="{5A56B23F-83B9-4754-AC80-D5DAD41AFC32}" type="pres">
      <dgm:prSet presAssocID="{36C2C7A8-68E3-4CB5-9E74-56774D8F57C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69557DD-1663-4C4C-BB00-013826639DD3}" type="pres">
      <dgm:prSet presAssocID="{36C2C7A8-68E3-4CB5-9E74-56774D8F57C7}" presName="negativeSpace" presStyleCnt="0"/>
      <dgm:spPr/>
    </dgm:pt>
    <dgm:pt modelId="{9F90EE07-632B-4122-910C-511819F1EE99}" type="pres">
      <dgm:prSet presAssocID="{36C2C7A8-68E3-4CB5-9E74-56774D8F57C7}" presName="childText" presStyleLbl="conFgAcc1" presStyleIdx="2" presStyleCnt="4">
        <dgm:presLayoutVars>
          <dgm:bulletEnabled val="1"/>
        </dgm:presLayoutVars>
      </dgm:prSet>
      <dgm:spPr/>
    </dgm:pt>
    <dgm:pt modelId="{FE6EF9B9-F570-47EA-A59C-DE52AB5D5399}" type="pres">
      <dgm:prSet presAssocID="{0329C85C-39F7-41F7-8552-5D80FF23F44F}" presName="spaceBetweenRectangles" presStyleCnt="0"/>
      <dgm:spPr/>
    </dgm:pt>
    <dgm:pt modelId="{2168EB13-2CBC-4AE4-9F93-74C62A007668}" type="pres">
      <dgm:prSet presAssocID="{FD352EA2-5C69-49EF-BB7D-768C8677BAD8}" presName="parentLin" presStyleCnt="0"/>
      <dgm:spPr/>
    </dgm:pt>
    <dgm:pt modelId="{07CA58EC-AE5E-42F6-BA5E-95EAA9F29FAB}" type="pres">
      <dgm:prSet presAssocID="{FD352EA2-5C69-49EF-BB7D-768C8677BAD8}" presName="parentLeftMargin" presStyleLbl="node1" presStyleIdx="2" presStyleCnt="4"/>
      <dgm:spPr/>
    </dgm:pt>
    <dgm:pt modelId="{3E682A0F-DC50-45A4-9797-6E906D8C7977}" type="pres">
      <dgm:prSet presAssocID="{FD352EA2-5C69-49EF-BB7D-768C8677BAD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8F6A116-C22D-4045-A9B2-15A5E7081FB5}" type="pres">
      <dgm:prSet presAssocID="{FD352EA2-5C69-49EF-BB7D-768C8677BAD8}" presName="negativeSpace" presStyleCnt="0"/>
      <dgm:spPr/>
    </dgm:pt>
    <dgm:pt modelId="{D8CDAB6B-C0E8-40E0-B63F-0529FE126BE6}" type="pres">
      <dgm:prSet presAssocID="{FD352EA2-5C69-49EF-BB7D-768C8677BAD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2EEF2A5-DE77-49C8-B3B9-6335D8BA2AD2}" type="presOf" srcId="{36C2C7A8-68E3-4CB5-9E74-56774D8F57C7}" destId="{9E35F0F8-E5D1-47F2-A1DB-759BAC057A49}" srcOrd="0" destOrd="0" presId="urn:microsoft.com/office/officeart/2005/8/layout/list1"/>
    <dgm:cxn modelId="{D5B80F51-FCDA-45A8-A761-DB6D9F24036D}" srcId="{FD352EA2-5C69-49EF-BB7D-768C8677BAD8}" destId="{BB1FC08A-E900-4832-8EFE-CECA99F8A14F}" srcOrd="1" destOrd="0" parTransId="{FA5DB845-0180-4C4B-B2B0-A282A4C53268}" sibTransId="{771058B9-0F60-409A-B273-020D892C991C}"/>
    <dgm:cxn modelId="{60B86A77-5F61-4D26-B1D4-E88A0C990C3C}" type="presOf" srcId="{676CD41D-ACF0-4444-94FA-BB595C6900AA}" destId="{5815FCC0-9055-47AB-B94C-F9A300D83609}" srcOrd="1" destOrd="0" presId="urn:microsoft.com/office/officeart/2005/8/layout/list1"/>
    <dgm:cxn modelId="{71116C2F-93BA-4D58-9C09-0F7786954684}" type="presOf" srcId="{5D1F89CE-8F87-4B4B-8526-D1F0E0889C58}" destId="{E0B438E5-6B35-45F0-93F8-D493B12F21BE}" srcOrd="0" destOrd="0" presId="urn:microsoft.com/office/officeart/2005/8/layout/list1"/>
    <dgm:cxn modelId="{89C41FE7-7555-4AD8-8F65-5210EF2B01DB}" srcId="{683A1474-5769-4F28-80D4-AECDC67455AD}" destId="{5D1F89CE-8F87-4B4B-8526-D1F0E0889C58}" srcOrd="0" destOrd="0" parTransId="{B9C3A707-0550-4FA3-B556-4C491B332BB4}" sibTransId="{167E6D67-884A-4BAB-B8AE-E3A293F25354}"/>
    <dgm:cxn modelId="{A05EB2C4-9A68-47C5-BE1E-6B86C5671FA6}" srcId="{683A1474-5769-4F28-80D4-AECDC67455AD}" destId="{AF15A251-090C-45EC-9D17-4BCD4971A0BF}" srcOrd="2" destOrd="0" parTransId="{FCD2CF23-B8B7-4B29-A377-0647C783FF7C}" sibTransId="{2F855C4F-022C-48DF-ACF0-0E4CD54C0A0D}"/>
    <dgm:cxn modelId="{17409D31-B484-471E-B298-E7E809B3954E}" type="presOf" srcId="{FD352EA2-5C69-49EF-BB7D-768C8677BAD8}" destId="{07CA58EC-AE5E-42F6-BA5E-95EAA9F29FAB}" srcOrd="0" destOrd="0" presId="urn:microsoft.com/office/officeart/2005/8/layout/list1"/>
    <dgm:cxn modelId="{FE3383A3-75F9-458F-9063-B86181D45DFA}" type="presOf" srcId="{683A1474-5769-4F28-80D4-AECDC67455AD}" destId="{1D070FE4-86F2-4356-AD38-750FEC6136F8}" srcOrd="1" destOrd="0" presId="urn:microsoft.com/office/officeart/2005/8/layout/list1"/>
    <dgm:cxn modelId="{6332C61C-24BF-4519-A6C6-B4B707911302}" type="presOf" srcId="{0256314A-0BE6-47FA-8EEA-9B469C96B046}" destId="{AFFB0467-5A5A-40EF-9C5D-55959E5A3E9E}" srcOrd="0" destOrd="1" presId="urn:microsoft.com/office/officeart/2005/8/layout/list1"/>
    <dgm:cxn modelId="{74DAFC7A-19A5-4C0C-8EAC-4CF007B7D950}" type="presOf" srcId="{683A1474-5769-4F28-80D4-AECDC67455AD}" destId="{6A83EE92-1376-438C-87BD-5EEA8311B04D}" srcOrd="0" destOrd="0" presId="urn:microsoft.com/office/officeart/2005/8/layout/list1"/>
    <dgm:cxn modelId="{7D7F4479-A626-4844-94DD-6DA080E30BEF}" type="presOf" srcId="{9DD29DD5-1980-43A8-AF53-495FB8FE1BC9}" destId="{D8CDAB6B-C0E8-40E0-B63F-0529FE126BE6}" srcOrd="0" destOrd="0" presId="urn:microsoft.com/office/officeart/2005/8/layout/list1"/>
    <dgm:cxn modelId="{DBE78510-94E3-4CFD-B985-A2271866D120}" srcId="{676CD41D-ACF0-4444-94FA-BB595C6900AA}" destId="{0256314A-0BE6-47FA-8EEA-9B469C96B046}" srcOrd="1" destOrd="0" parTransId="{E9E976AA-FC4A-4077-8ABD-518E2E22C2CB}" sibTransId="{8DBC5C4F-838C-4AC0-90D3-6B69BC49FC04}"/>
    <dgm:cxn modelId="{16833C71-687A-427A-8974-D638C8DDE4CE}" type="presOf" srcId="{962C8CE7-4B32-420E-A432-0862A9142557}" destId="{B9DB6119-7EFE-485D-BF6C-D47FA88CFAA9}" srcOrd="0" destOrd="0" presId="urn:microsoft.com/office/officeart/2005/8/layout/list1"/>
    <dgm:cxn modelId="{C4D0BCC4-EBC5-4899-94A7-23CCBD59F530}" type="presOf" srcId="{FD352EA2-5C69-49EF-BB7D-768C8677BAD8}" destId="{3E682A0F-DC50-45A4-9797-6E906D8C7977}" srcOrd="1" destOrd="0" presId="urn:microsoft.com/office/officeart/2005/8/layout/list1"/>
    <dgm:cxn modelId="{7016C9EF-CB97-42D1-A76B-0188331C38C2}" type="presOf" srcId="{46FE06E5-65F0-415D-AABA-DB818EE958BF}" destId="{9F90EE07-632B-4122-910C-511819F1EE99}" srcOrd="0" destOrd="0" presId="urn:microsoft.com/office/officeart/2005/8/layout/list1"/>
    <dgm:cxn modelId="{92B2C51F-1D21-4A51-8258-C2BCDA8094CA}" srcId="{676CD41D-ACF0-4444-94FA-BB595C6900AA}" destId="{A037CDD2-5F11-41FE-B558-B8AC7944CA07}" srcOrd="2" destOrd="0" parTransId="{2656264C-CC32-4274-B8F8-542A5CBD7109}" sibTransId="{9C20CA8C-DDFE-4B13-A120-D2B35801886F}"/>
    <dgm:cxn modelId="{E86FB45F-C28A-4483-A6B4-8B89E942EF35}" srcId="{36C2C7A8-68E3-4CB5-9E74-56774D8F57C7}" destId="{46FE06E5-65F0-415D-AABA-DB818EE958BF}" srcOrd="0" destOrd="0" parTransId="{BBBD12B3-CE45-4ED2-8AD0-81528685ABA8}" sibTransId="{27A36A6D-B2D3-4AF2-84A5-D883D018F852}"/>
    <dgm:cxn modelId="{EFA14C6D-B0CE-41BF-87F7-19735ACA085A}" srcId="{962C8CE7-4B32-420E-A432-0862A9142557}" destId="{676CD41D-ACF0-4444-94FA-BB595C6900AA}" srcOrd="1" destOrd="0" parTransId="{9EEC982B-F7BC-47EC-ABFF-7672D4B55893}" sibTransId="{899DDC94-9685-4F3C-A6F8-9ED204519D71}"/>
    <dgm:cxn modelId="{84BCEEBF-8E12-439B-A9E3-F454825834DB}" type="presOf" srcId="{4B6689BA-B063-4F3F-B5B0-1EA8888B7F9F}" destId="{9F90EE07-632B-4122-910C-511819F1EE99}" srcOrd="0" destOrd="1" presId="urn:microsoft.com/office/officeart/2005/8/layout/list1"/>
    <dgm:cxn modelId="{F3E5580C-8717-4C5C-A3DF-CAC0DF626E6B}" type="presOf" srcId="{F8116626-1617-4A79-836C-68158727EC2E}" destId="{AFFB0467-5A5A-40EF-9C5D-55959E5A3E9E}" srcOrd="0" destOrd="0" presId="urn:microsoft.com/office/officeart/2005/8/layout/list1"/>
    <dgm:cxn modelId="{7CE3C2E9-2FC6-45F4-AC8E-B265C1177CA8}" srcId="{962C8CE7-4B32-420E-A432-0862A9142557}" destId="{683A1474-5769-4F28-80D4-AECDC67455AD}" srcOrd="0" destOrd="0" parTransId="{83230E62-E0CB-45F4-8900-8BF79C72CF10}" sibTransId="{73A7E357-48E0-40FC-891E-EA4742ED6362}"/>
    <dgm:cxn modelId="{3D7A06DB-CC0B-4EE9-89C5-198E8E3C3A4F}" type="presOf" srcId="{A037CDD2-5F11-41FE-B558-B8AC7944CA07}" destId="{AFFB0467-5A5A-40EF-9C5D-55959E5A3E9E}" srcOrd="0" destOrd="2" presId="urn:microsoft.com/office/officeart/2005/8/layout/list1"/>
    <dgm:cxn modelId="{8C668FAD-580E-48AB-BB23-0884419889FC}" srcId="{962C8CE7-4B32-420E-A432-0862A9142557}" destId="{36C2C7A8-68E3-4CB5-9E74-56774D8F57C7}" srcOrd="2" destOrd="0" parTransId="{F060A278-B3D7-40C4-BD5A-4C500007C909}" sibTransId="{0329C85C-39F7-41F7-8552-5D80FF23F44F}"/>
    <dgm:cxn modelId="{56A6EA80-C973-4A5B-A8D4-89793890AE6F}" srcId="{676CD41D-ACF0-4444-94FA-BB595C6900AA}" destId="{F8116626-1617-4A79-836C-68158727EC2E}" srcOrd="0" destOrd="0" parTransId="{6DEF1CCD-C645-4D8A-BCEA-158A0852A03F}" sibTransId="{1B465856-1297-492F-8C7A-C2C397E9A18F}"/>
    <dgm:cxn modelId="{EEE1B1BD-0894-4A23-80B9-0D28B81F650F}" srcId="{36C2C7A8-68E3-4CB5-9E74-56774D8F57C7}" destId="{4B6689BA-B063-4F3F-B5B0-1EA8888B7F9F}" srcOrd="1" destOrd="0" parTransId="{01AD45EC-9A60-4636-AFD1-BAE8AD41FADC}" sibTransId="{FFAADBB9-081E-4C0B-B60B-DAFE705BF95C}"/>
    <dgm:cxn modelId="{337FA9F4-8BA3-4CDC-99B8-9A88E4A48CFA}" type="presOf" srcId="{676CD41D-ACF0-4444-94FA-BB595C6900AA}" destId="{5DC5EB5F-EA4C-488B-AAB7-43AF212D27C0}" srcOrd="0" destOrd="0" presId="urn:microsoft.com/office/officeart/2005/8/layout/list1"/>
    <dgm:cxn modelId="{1B83685A-8FBE-45F4-A64E-1AB489B8F568}" srcId="{962C8CE7-4B32-420E-A432-0862A9142557}" destId="{FD352EA2-5C69-49EF-BB7D-768C8677BAD8}" srcOrd="3" destOrd="0" parTransId="{C2A7C3E8-2375-48A8-9155-374E94A7C09C}" sibTransId="{35570A9E-E9D0-4A15-96E5-5135C48CC010}"/>
    <dgm:cxn modelId="{1D185CAF-ADDF-4E17-8069-E92AF4587E8A}" srcId="{683A1474-5769-4F28-80D4-AECDC67455AD}" destId="{FCD5331D-0F41-4543-979C-5867FEDD9D42}" srcOrd="1" destOrd="0" parTransId="{53D4B0AB-FD7D-4CA2-960B-12C80325EF7A}" sibTransId="{D76FB139-4479-4C29-8CC7-19BC6602EEE4}"/>
    <dgm:cxn modelId="{54E6AF28-972D-44A2-A99B-A64BBB26B271}" type="presOf" srcId="{FCD5331D-0F41-4543-979C-5867FEDD9D42}" destId="{E0B438E5-6B35-45F0-93F8-D493B12F21BE}" srcOrd="0" destOrd="1" presId="urn:microsoft.com/office/officeart/2005/8/layout/list1"/>
    <dgm:cxn modelId="{C2359C79-4EA8-46ED-BC4F-F588F3B57531}" srcId="{FD352EA2-5C69-49EF-BB7D-768C8677BAD8}" destId="{9DD29DD5-1980-43A8-AF53-495FB8FE1BC9}" srcOrd="0" destOrd="0" parTransId="{E216094C-FE83-42F5-910B-104F65352C75}" sibTransId="{025E2AA7-DD5C-4F46-BE63-2AC4F8125BAD}"/>
    <dgm:cxn modelId="{563B5EE5-10D7-48F2-B36B-9B18980DD591}" type="presOf" srcId="{AF15A251-090C-45EC-9D17-4BCD4971A0BF}" destId="{E0B438E5-6B35-45F0-93F8-D493B12F21BE}" srcOrd="0" destOrd="2" presId="urn:microsoft.com/office/officeart/2005/8/layout/list1"/>
    <dgm:cxn modelId="{819684A1-B80A-4BC3-A555-99B6239FB01A}" type="presOf" srcId="{BB1FC08A-E900-4832-8EFE-CECA99F8A14F}" destId="{D8CDAB6B-C0E8-40E0-B63F-0529FE126BE6}" srcOrd="0" destOrd="1" presId="urn:microsoft.com/office/officeart/2005/8/layout/list1"/>
    <dgm:cxn modelId="{2FF75E54-DBE8-4A3E-872B-CF7D675B57D7}" type="presOf" srcId="{36C2C7A8-68E3-4CB5-9E74-56774D8F57C7}" destId="{5A56B23F-83B9-4754-AC80-D5DAD41AFC32}" srcOrd="1" destOrd="0" presId="urn:microsoft.com/office/officeart/2005/8/layout/list1"/>
    <dgm:cxn modelId="{2BD62221-0C82-404C-8DC7-E79FFCE4659F}" type="presParOf" srcId="{B9DB6119-7EFE-485D-BF6C-D47FA88CFAA9}" destId="{38F4EC41-DAB2-488D-B6E2-EAC22E883809}" srcOrd="0" destOrd="0" presId="urn:microsoft.com/office/officeart/2005/8/layout/list1"/>
    <dgm:cxn modelId="{3BBE0A6D-A924-4B8B-AF65-199C62EFE838}" type="presParOf" srcId="{38F4EC41-DAB2-488D-B6E2-EAC22E883809}" destId="{6A83EE92-1376-438C-87BD-5EEA8311B04D}" srcOrd="0" destOrd="0" presId="urn:microsoft.com/office/officeart/2005/8/layout/list1"/>
    <dgm:cxn modelId="{F166CFA4-BB8B-4CAC-A55C-423596AAFF31}" type="presParOf" srcId="{38F4EC41-DAB2-488D-B6E2-EAC22E883809}" destId="{1D070FE4-86F2-4356-AD38-750FEC6136F8}" srcOrd="1" destOrd="0" presId="urn:microsoft.com/office/officeart/2005/8/layout/list1"/>
    <dgm:cxn modelId="{63D81E73-239F-4797-BE89-E07BB737D472}" type="presParOf" srcId="{B9DB6119-7EFE-485D-BF6C-D47FA88CFAA9}" destId="{BF011A24-208B-4E50-A93D-63B70B17941F}" srcOrd="1" destOrd="0" presId="urn:microsoft.com/office/officeart/2005/8/layout/list1"/>
    <dgm:cxn modelId="{EBB10B1D-6A20-48EE-91BE-E9E77A8C4662}" type="presParOf" srcId="{B9DB6119-7EFE-485D-BF6C-D47FA88CFAA9}" destId="{E0B438E5-6B35-45F0-93F8-D493B12F21BE}" srcOrd="2" destOrd="0" presId="urn:microsoft.com/office/officeart/2005/8/layout/list1"/>
    <dgm:cxn modelId="{6D9B4128-B591-4ECB-A90E-27387E2AF3F5}" type="presParOf" srcId="{B9DB6119-7EFE-485D-BF6C-D47FA88CFAA9}" destId="{28001D0B-BD1D-45AC-B796-7A178120897F}" srcOrd="3" destOrd="0" presId="urn:microsoft.com/office/officeart/2005/8/layout/list1"/>
    <dgm:cxn modelId="{EC2B0D8C-CBC9-4EDC-B8C7-4F80E32CB7EA}" type="presParOf" srcId="{B9DB6119-7EFE-485D-BF6C-D47FA88CFAA9}" destId="{DEC8F6AA-02FB-4813-959B-3684FFBD9FDB}" srcOrd="4" destOrd="0" presId="urn:microsoft.com/office/officeart/2005/8/layout/list1"/>
    <dgm:cxn modelId="{411796E8-D1ED-47DC-8E9B-D2F072BAFA05}" type="presParOf" srcId="{DEC8F6AA-02FB-4813-959B-3684FFBD9FDB}" destId="{5DC5EB5F-EA4C-488B-AAB7-43AF212D27C0}" srcOrd="0" destOrd="0" presId="urn:microsoft.com/office/officeart/2005/8/layout/list1"/>
    <dgm:cxn modelId="{E5ACD6FA-8FE0-4AB2-AB28-097E5E730C71}" type="presParOf" srcId="{DEC8F6AA-02FB-4813-959B-3684FFBD9FDB}" destId="{5815FCC0-9055-47AB-B94C-F9A300D83609}" srcOrd="1" destOrd="0" presId="urn:microsoft.com/office/officeart/2005/8/layout/list1"/>
    <dgm:cxn modelId="{03DD81FE-3512-4053-A6D2-EC43C0426808}" type="presParOf" srcId="{B9DB6119-7EFE-485D-BF6C-D47FA88CFAA9}" destId="{049C16D8-49C0-49E5-9197-01C5F6611C06}" srcOrd="5" destOrd="0" presId="urn:microsoft.com/office/officeart/2005/8/layout/list1"/>
    <dgm:cxn modelId="{B83F2695-87DE-4BCC-A772-13D06399B540}" type="presParOf" srcId="{B9DB6119-7EFE-485D-BF6C-D47FA88CFAA9}" destId="{AFFB0467-5A5A-40EF-9C5D-55959E5A3E9E}" srcOrd="6" destOrd="0" presId="urn:microsoft.com/office/officeart/2005/8/layout/list1"/>
    <dgm:cxn modelId="{8CEBFCD7-E1D7-4A25-8525-9E948A5CD0AC}" type="presParOf" srcId="{B9DB6119-7EFE-485D-BF6C-D47FA88CFAA9}" destId="{CADC6A04-9B50-46EB-96A5-6C8517B5E37B}" srcOrd="7" destOrd="0" presId="urn:microsoft.com/office/officeart/2005/8/layout/list1"/>
    <dgm:cxn modelId="{72DABC7E-11D6-4CDC-B55F-716C0E829618}" type="presParOf" srcId="{B9DB6119-7EFE-485D-BF6C-D47FA88CFAA9}" destId="{69A09C20-421B-4DD1-A4D9-2BA6ACD0A3C5}" srcOrd="8" destOrd="0" presId="urn:microsoft.com/office/officeart/2005/8/layout/list1"/>
    <dgm:cxn modelId="{7EC79685-24E2-41C5-82CD-4FB2A2511965}" type="presParOf" srcId="{69A09C20-421B-4DD1-A4D9-2BA6ACD0A3C5}" destId="{9E35F0F8-E5D1-47F2-A1DB-759BAC057A49}" srcOrd="0" destOrd="0" presId="urn:microsoft.com/office/officeart/2005/8/layout/list1"/>
    <dgm:cxn modelId="{2E1ED88D-EDD9-48C3-9FDA-A6BA3CE1C087}" type="presParOf" srcId="{69A09C20-421B-4DD1-A4D9-2BA6ACD0A3C5}" destId="{5A56B23F-83B9-4754-AC80-D5DAD41AFC32}" srcOrd="1" destOrd="0" presId="urn:microsoft.com/office/officeart/2005/8/layout/list1"/>
    <dgm:cxn modelId="{620CC48A-7AEF-4378-AA07-AB69397BE225}" type="presParOf" srcId="{B9DB6119-7EFE-485D-BF6C-D47FA88CFAA9}" destId="{E69557DD-1663-4C4C-BB00-013826639DD3}" srcOrd="9" destOrd="0" presId="urn:microsoft.com/office/officeart/2005/8/layout/list1"/>
    <dgm:cxn modelId="{6AADC7AB-4AB2-40A3-AE0E-80D2C7B1770F}" type="presParOf" srcId="{B9DB6119-7EFE-485D-BF6C-D47FA88CFAA9}" destId="{9F90EE07-632B-4122-910C-511819F1EE99}" srcOrd="10" destOrd="0" presId="urn:microsoft.com/office/officeart/2005/8/layout/list1"/>
    <dgm:cxn modelId="{D12C2D51-5C5F-4258-A3CB-54B98B577651}" type="presParOf" srcId="{B9DB6119-7EFE-485D-BF6C-D47FA88CFAA9}" destId="{FE6EF9B9-F570-47EA-A59C-DE52AB5D5399}" srcOrd="11" destOrd="0" presId="urn:microsoft.com/office/officeart/2005/8/layout/list1"/>
    <dgm:cxn modelId="{06095E1D-1740-4327-B7D2-F4089F3A5BB4}" type="presParOf" srcId="{B9DB6119-7EFE-485D-BF6C-D47FA88CFAA9}" destId="{2168EB13-2CBC-4AE4-9F93-74C62A007668}" srcOrd="12" destOrd="0" presId="urn:microsoft.com/office/officeart/2005/8/layout/list1"/>
    <dgm:cxn modelId="{5059394B-0AFD-4F30-A403-B746DB22B338}" type="presParOf" srcId="{2168EB13-2CBC-4AE4-9F93-74C62A007668}" destId="{07CA58EC-AE5E-42F6-BA5E-95EAA9F29FAB}" srcOrd="0" destOrd="0" presId="urn:microsoft.com/office/officeart/2005/8/layout/list1"/>
    <dgm:cxn modelId="{851B6E03-A329-484D-AF7D-165A6988AA93}" type="presParOf" srcId="{2168EB13-2CBC-4AE4-9F93-74C62A007668}" destId="{3E682A0F-DC50-45A4-9797-6E906D8C7977}" srcOrd="1" destOrd="0" presId="urn:microsoft.com/office/officeart/2005/8/layout/list1"/>
    <dgm:cxn modelId="{9113F1D6-E8BF-4172-9DD5-5222076D2670}" type="presParOf" srcId="{B9DB6119-7EFE-485D-BF6C-D47FA88CFAA9}" destId="{28F6A116-C22D-4045-A9B2-15A5E7081FB5}" srcOrd="13" destOrd="0" presId="urn:microsoft.com/office/officeart/2005/8/layout/list1"/>
    <dgm:cxn modelId="{6F004BBD-3E55-4A39-BF3D-DA902F018289}" type="presParOf" srcId="{B9DB6119-7EFE-485D-BF6C-D47FA88CFAA9}" destId="{D8CDAB6B-C0E8-40E0-B63F-0529FE126BE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2179BF-84A5-4C23-97A6-BFACB74FFA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627076E-8FBC-439E-80C9-9832213BC890}">
      <dgm:prSet phldrT="[Szöveg]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hu-HU" b="1" dirty="0" smtClean="0"/>
            <a:t>Az üvegházhatású gázok folytatódó kibocsátása további felmelegedést és az éghajlati rendszer valamennyi összetevőjében hosszú távú változásokat fog okozni, amely megnöveli a társadalmat és az ökoszisztémákat érintő súlyos, mindenre kiterjedő és visszafordíthatatlan hatások valószínűségét.</a:t>
          </a:r>
          <a:endParaRPr lang="hu-HU" b="1" dirty="0"/>
        </a:p>
      </dgm:t>
    </dgm:pt>
    <dgm:pt modelId="{2A7DADBA-65F9-470C-A7CD-FACC5E6A5E93}" type="parTrans" cxnId="{F27C05C2-5E4F-49F1-AC64-C71D95A7AA72}">
      <dgm:prSet/>
      <dgm:spPr/>
      <dgm:t>
        <a:bodyPr/>
        <a:lstStyle/>
        <a:p>
          <a:endParaRPr lang="hu-HU"/>
        </a:p>
      </dgm:t>
    </dgm:pt>
    <dgm:pt modelId="{DBD917C6-5B3B-4F1A-B11F-7EBCC22E687F}" type="sibTrans" cxnId="{F27C05C2-5E4F-49F1-AC64-C71D95A7AA72}">
      <dgm:prSet/>
      <dgm:spPr/>
      <dgm:t>
        <a:bodyPr/>
        <a:lstStyle/>
        <a:p>
          <a:endParaRPr lang="hu-HU"/>
        </a:p>
      </dgm:t>
    </dgm:pt>
    <dgm:pt modelId="{463255D8-B359-4093-B5FB-94F803205AE1}">
      <dgm:prSet phldrT="[Szöveg]"/>
      <dgm:spPr>
        <a:solidFill>
          <a:srgbClr val="FF0000"/>
        </a:solidFill>
      </dgm:spPr>
      <dgm:t>
        <a:bodyPr/>
        <a:lstStyle/>
        <a:p>
          <a:pPr algn="just"/>
          <a:r>
            <a:rPr lang="hu-HU" b="1" dirty="0" smtClean="0"/>
            <a:t>A felszín közeli hőmérséklet emelkedését valamennyi kibocsátási forgatókönyvvel készült modellkísérlet jelzi a XXI. század során. Nagyon valószínű, hogy a hőhullámok egyre gyakrabban és hosszan tartóan fognak előfordulni, és a nagy csapadékkal járó események egyre intenzívebbé és gyakoribbá válnak számos régióban.</a:t>
          </a:r>
          <a:endParaRPr lang="hu-HU" b="1" dirty="0"/>
        </a:p>
      </dgm:t>
    </dgm:pt>
    <dgm:pt modelId="{BEEEB7DB-754D-47D4-9049-CAD836CD25FE}" type="parTrans" cxnId="{AEB8BD90-F933-480B-9148-119064EFBFB6}">
      <dgm:prSet/>
      <dgm:spPr/>
      <dgm:t>
        <a:bodyPr/>
        <a:lstStyle/>
        <a:p>
          <a:endParaRPr lang="hu-HU"/>
        </a:p>
      </dgm:t>
    </dgm:pt>
    <dgm:pt modelId="{DF7606ED-780B-4085-9D3C-3F843792A053}" type="sibTrans" cxnId="{AEB8BD90-F933-480B-9148-119064EFBFB6}">
      <dgm:prSet/>
      <dgm:spPr/>
      <dgm:t>
        <a:bodyPr/>
        <a:lstStyle/>
        <a:p>
          <a:endParaRPr lang="hu-HU"/>
        </a:p>
      </dgm:t>
    </dgm:pt>
    <dgm:pt modelId="{2262FB27-7694-4E48-AD7E-792A919998C4}" type="pres">
      <dgm:prSet presAssocID="{112179BF-84A5-4C23-97A6-BFACB74FFA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17367A6-5568-4D08-93A1-4B2F81589BED}" type="pres">
      <dgm:prSet presAssocID="{7627076E-8FBC-439E-80C9-9832213BC890}" presName="parentText" presStyleLbl="node1" presStyleIdx="0" presStyleCnt="2" custScaleY="12722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2230693-0D2C-49CB-A404-34916E1A58A3}" type="pres">
      <dgm:prSet presAssocID="{DBD917C6-5B3B-4F1A-B11F-7EBCC22E687F}" presName="spacer" presStyleCnt="0"/>
      <dgm:spPr/>
    </dgm:pt>
    <dgm:pt modelId="{2C6FE48F-04BB-4577-B356-53642514D867}" type="pres">
      <dgm:prSet presAssocID="{463255D8-B359-4093-B5FB-94F803205AE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EB8BD90-F933-480B-9148-119064EFBFB6}" srcId="{112179BF-84A5-4C23-97A6-BFACB74FFA69}" destId="{463255D8-B359-4093-B5FB-94F803205AE1}" srcOrd="1" destOrd="0" parTransId="{BEEEB7DB-754D-47D4-9049-CAD836CD25FE}" sibTransId="{DF7606ED-780B-4085-9D3C-3F843792A053}"/>
    <dgm:cxn modelId="{19083CBF-1BFD-409D-B130-B31E7A0C9B96}" type="presOf" srcId="{463255D8-B359-4093-B5FB-94F803205AE1}" destId="{2C6FE48F-04BB-4577-B356-53642514D867}" srcOrd="0" destOrd="0" presId="urn:microsoft.com/office/officeart/2005/8/layout/vList2"/>
    <dgm:cxn modelId="{F27C05C2-5E4F-49F1-AC64-C71D95A7AA72}" srcId="{112179BF-84A5-4C23-97A6-BFACB74FFA69}" destId="{7627076E-8FBC-439E-80C9-9832213BC890}" srcOrd="0" destOrd="0" parTransId="{2A7DADBA-65F9-470C-A7CD-FACC5E6A5E93}" sibTransId="{DBD917C6-5B3B-4F1A-B11F-7EBCC22E687F}"/>
    <dgm:cxn modelId="{0FBC6D5F-E12E-4816-80B5-D9BF289C9A01}" type="presOf" srcId="{7627076E-8FBC-439E-80C9-9832213BC890}" destId="{517367A6-5568-4D08-93A1-4B2F81589BED}" srcOrd="0" destOrd="0" presId="urn:microsoft.com/office/officeart/2005/8/layout/vList2"/>
    <dgm:cxn modelId="{63BB6201-EED4-40A7-B824-651105EE40D3}" type="presOf" srcId="{112179BF-84A5-4C23-97A6-BFACB74FFA69}" destId="{2262FB27-7694-4E48-AD7E-792A919998C4}" srcOrd="0" destOrd="0" presId="urn:microsoft.com/office/officeart/2005/8/layout/vList2"/>
    <dgm:cxn modelId="{78542639-29B7-485C-9451-E31942461E11}" type="presParOf" srcId="{2262FB27-7694-4E48-AD7E-792A919998C4}" destId="{517367A6-5568-4D08-93A1-4B2F81589BED}" srcOrd="0" destOrd="0" presId="urn:microsoft.com/office/officeart/2005/8/layout/vList2"/>
    <dgm:cxn modelId="{97D0D6DA-9BE7-43ED-8571-1176C662BCF9}" type="presParOf" srcId="{2262FB27-7694-4E48-AD7E-792A919998C4}" destId="{72230693-0D2C-49CB-A404-34916E1A58A3}" srcOrd="1" destOrd="0" presId="urn:microsoft.com/office/officeart/2005/8/layout/vList2"/>
    <dgm:cxn modelId="{CA73674F-74C4-4E88-A782-72D5FFC4B8A1}" type="presParOf" srcId="{2262FB27-7694-4E48-AD7E-792A919998C4}" destId="{2C6FE48F-04BB-4577-B356-53642514D86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B8E02E-CFA4-4216-9C76-392374E3E590}" type="doc">
      <dgm:prSet loTypeId="urn:microsoft.com/office/officeart/2005/8/layout/p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hu-HU"/>
        </a:p>
      </dgm:t>
    </dgm:pt>
    <dgm:pt modelId="{C1B9483F-925B-4B22-8761-5D8B71B46FF5}">
      <dgm:prSet/>
      <dgm:spPr/>
      <dgm:t>
        <a:bodyPr/>
        <a:lstStyle/>
        <a:p>
          <a:pPr rtl="0"/>
          <a:r>
            <a:rPr lang="hu-HU" smtClean="0"/>
            <a:t>Humánegészségügy </a:t>
          </a:r>
          <a:endParaRPr lang="hu-HU"/>
        </a:p>
      </dgm:t>
    </dgm:pt>
    <dgm:pt modelId="{71D33546-EDB7-4035-A2B0-58405EBE7CB4}" type="parTrans" cxnId="{06F05CDA-B74A-4FA3-BB87-99AA7D7892A6}">
      <dgm:prSet/>
      <dgm:spPr/>
      <dgm:t>
        <a:bodyPr/>
        <a:lstStyle/>
        <a:p>
          <a:endParaRPr lang="hu-HU"/>
        </a:p>
      </dgm:t>
    </dgm:pt>
    <dgm:pt modelId="{FD337E93-4A71-49BE-A761-C4871E0A726D}" type="sibTrans" cxnId="{06F05CDA-B74A-4FA3-BB87-99AA7D7892A6}">
      <dgm:prSet/>
      <dgm:spPr/>
      <dgm:t>
        <a:bodyPr/>
        <a:lstStyle/>
        <a:p>
          <a:endParaRPr lang="hu-HU"/>
        </a:p>
      </dgm:t>
    </dgm:pt>
    <dgm:pt modelId="{3BBB9F88-FA4E-4DFE-8755-9A2E0A8F5AB9}">
      <dgm:prSet/>
      <dgm:spPr/>
      <dgm:t>
        <a:bodyPr/>
        <a:lstStyle/>
        <a:p>
          <a:pPr rtl="0"/>
          <a:r>
            <a:rPr lang="hu-HU" smtClean="0"/>
            <a:t>Mezőgazdaság </a:t>
          </a:r>
          <a:endParaRPr lang="hu-HU"/>
        </a:p>
      </dgm:t>
    </dgm:pt>
    <dgm:pt modelId="{85AF75D7-6254-4142-A27D-44132C7FB443}" type="parTrans" cxnId="{EE9C348D-3224-4EED-BA92-67EFA1DA7F41}">
      <dgm:prSet/>
      <dgm:spPr/>
      <dgm:t>
        <a:bodyPr/>
        <a:lstStyle/>
        <a:p>
          <a:endParaRPr lang="hu-HU"/>
        </a:p>
      </dgm:t>
    </dgm:pt>
    <dgm:pt modelId="{F3B21730-9489-459C-BC3F-8B2B40F0FCEC}" type="sibTrans" cxnId="{EE9C348D-3224-4EED-BA92-67EFA1DA7F41}">
      <dgm:prSet/>
      <dgm:spPr/>
      <dgm:t>
        <a:bodyPr/>
        <a:lstStyle/>
        <a:p>
          <a:endParaRPr lang="hu-HU"/>
        </a:p>
      </dgm:t>
    </dgm:pt>
    <dgm:pt modelId="{D39A4A85-5059-4D9D-81FC-9E2491693E3D}">
      <dgm:prSet/>
      <dgm:spPr/>
      <dgm:t>
        <a:bodyPr/>
        <a:lstStyle/>
        <a:p>
          <a:pPr rtl="0"/>
          <a:r>
            <a:rPr lang="hu-HU" smtClean="0"/>
            <a:t>Épített környezet</a:t>
          </a:r>
          <a:endParaRPr lang="hu-HU"/>
        </a:p>
      </dgm:t>
    </dgm:pt>
    <dgm:pt modelId="{FEC8242E-3F40-4FBB-9CFC-EE8D6BDC01D8}" type="parTrans" cxnId="{E83BF92C-29E0-4DD1-BB7A-E0F193206215}">
      <dgm:prSet/>
      <dgm:spPr/>
      <dgm:t>
        <a:bodyPr/>
        <a:lstStyle/>
        <a:p>
          <a:endParaRPr lang="hu-HU"/>
        </a:p>
      </dgm:t>
    </dgm:pt>
    <dgm:pt modelId="{6DE65787-2EA5-4792-9E9A-720956EA79FB}" type="sibTrans" cxnId="{E83BF92C-29E0-4DD1-BB7A-E0F193206215}">
      <dgm:prSet/>
      <dgm:spPr/>
      <dgm:t>
        <a:bodyPr/>
        <a:lstStyle/>
        <a:p>
          <a:endParaRPr lang="hu-HU"/>
        </a:p>
      </dgm:t>
    </dgm:pt>
    <dgm:pt modelId="{8C635227-6536-412A-AC4B-187C05B96E56}">
      <dgm:prSet/>
      <dgm:spPr/>
      <dgm:t>
        <a:bodyPr/>
        <a:lstStyle/>
        <a:p>
          <a:pPr rtl="0"/>
          <a:r>
            <a:rPr lang="hu-HU" smtClean="0"/>
            <a:t>Közlekedés</a:t>
          </a:r>
          <a:endParaRPr lang="hu-HU"/>
        </a:p>
      </dgm:t>
    </dgm:pt>
    <dgm:pt modelId="{BF7CA464-93E4-422B-A226-60AEF8F281AF}" type="parTrans" cxnId="{64A38D11-B2D3-4CCE-A602-E004F4FF646D}">
      <dgm:prSet/>
      <dgm:spPr/>
      <dgm:t>
        <a:bodyPr/>
        <a:lstStyle/>
        <a:p>
          <a:endParaRPr lang="hu-HU"/>
        </a:p>
      </dgm:t>
    </dgm:pt>
    <dgm:pt modelId="{14945593-2731-4F60-811D-904195DDC1EB}" type="sibTrans" cxnId="{64A38D11-B2D3-4CCE-A602-E004F4FF646D}">
      <dgm:prSet/>
      <dgm:spPr/>
      <dgm:t>
        <a:bodyPr/>
        <a:lstStyle/>
        <a:p>
          <a:endParaRPr lang="hu-HU"/>
        </a:p>
      </dgm:t>
    </dgm:pt>
    <dgm:pt modelId="{ECE6E395-1CEE-45BB-ACE1-26B6587A4169}">
      <dgm:prSet/>
      <dgm:spPr/>
      <dgm:t>
        <a:bodyPr/>
        <a:lstStyle/>
        <a:p>
          <a:pPr rtl="0"/>
          <a:r>
            <a:rPr lang="hu-HU" smtClean="0"/>
            <a:t>Hulladékgazdálkodás</a:t>
          </a:r>
          <a:endParaRPr lang="hu-HU"/>
        </a:p>
      </dgm:t>
    </dgm:pt>
    <dgm:pt modelId="{17346D8A-724F-4BE1-9E21-EE3C0ACEC6DD}" type="parTrans" cxnId="{1E2B7553-3861-4E52-8A87-4CDDB3D3B659}">
      <dgm:prSet/>
      <dgm:spPr/>
      <dgm:t>
        <a:bodyPr/>
        <a:lstStyle/>
        <a:p>
          <a:endParaRPr lang="hu-HU"/>
        </a:p>
      </dgm:t>
    </dgm:pt>
    <dgm:pt modelId="{A214D93E-CC44-48D4-A373-27BACD1D6EF6}" type="sibTrans" cxnId="{1E2B7553-3861-4E52-8A87-4CDDB3D3B659}">
      <dgm:prSet/>
      <dgm:spPr/>
      <dgm:t>
        <a:bodyPr/>
        <a:lstStyle/>
        <a:p>
          <a:endParaRPr lang="hu-HU"/>
        </a:p>
      </dgm:t>
    </dgm:pt>
    <dgm:pt modelId="{EBB7FCC9-9E05-404B-8DF4-11E8CC9DF466}">
      <dgm:prSet/>
      <dgm:spPr/>
      <dgm:t>
        <a:bodyPr/>
        <a:lstStyle/>
        <a:p>
          <a:pPr rtl="0"/>
          <a:r>
            <a:rPr lang="hu-HU" smtClean="0"/>
            <a:t>Energetikai infrastruktúra</a:t>
          </a:r>
          <a:endParaRPr lang="hu-HU"/>
        </a:p>
      </dgm:t>
    </dgm:pt>
    <dgm:pt modelId="{E33AE844-9C70-4B30-8607-C74F4156F969}" type="parTrans" cxnId="{14EEECAF-50B6-4756-9969-DC8F59A15FB8}">
      <dgm:prSet/>
      <dgm:spPr/>
      <dgm:t>
        <a:bodyPr/>
        <a:lstStyle/>
        <a:p>
          <a:endParaRPr lang="hu-HU"/>
        </a:p>
      </dgm:t>
    </dgm:pt>
    <dgm:pt modelId="{372FA802-ECC1-4349-B315-16B2C72E0157}" type="sibTrans" cxnId="{14EEECAF-50B6-4756-9969-DC8F59A15FB8}">
      <dgm:prSet/>
      <dgm:spPr/>
      <dgm:t>
        <a:bodyPr/>
        <a:lstStyle/>
        <a:p>
          <a:endParaRPr lang="hu-HU"/>
        </a:p>
      </dgm:t>
    </dgm:pt>
    <dgm:pt modelId="{3E097E8F-659A-4297-9124-1172D02F0752}" type="pres">
      <dgm:prSet presAssocID="{9EB8E02E-CFA4-4216-9C76-392374E3E5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34ECC88-4C0A-4246-B668-79F69EE88033}" type="pres">
      <dgm:prSet presAssocID="{C1B9483F-925B-4B22-8761-5D8B71B46FF5}" presName="compNode" presStyleCnt="0"/>
      <dgm:spPr/>
    </dgm:pt>
    <dgm:pt modelId="{888942AF-8D6E-483C-B3DB-532B869CDB15}" type="pres">
      <dgm:prSet presAssocID="{C1B9483F-925B-4B22-8761-5D8B71B46FF5}" presName="pictRect" presStyleLbl="node1" presStyleIdx="0" presStyleCnt="6"/>
      <dgm:spPr/>
    </dgm:pt>
    <dgm:pt modelId="{1235A931-C7A8-4432-BA34-0E4591ECDB93}" type="pres">
      <dgm:prSet presAssocID="{C1B9483F-925B-4B22-8761-5D8B71B46FF5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3BAE9B-3D94-4A2D-B4E2-CDC41119686A}" type="pres">
      <dgm:prSet presAssocID="{FD337E93-4A71-49BE-A761-C4871E0A726D}" presName="sibTrans" presStyleLbl="sibTrans2D1" presStyleIdx="0" presStyleCnt="0"/>
      <dgm:spPr/>
      <dgm:t>
        <a:bodyPr/>
        <a:lstStyle/>
        <a:p>
          <a:endParaRPr lang="hu-HU"/>
        </a:p>
      </dgm:t>
    </dgm:pt>
    <dgm:pt modelId="{AA9EB56E-8D2D-4F4A-98DC-0A7D1C69A8E0}" type="pres">
      <dgm:prSet presAssocID="{3BBB9F88-FA4E-4DFE-8755-9A2E0A8F5AB9}" presName="compNode" presStyleCnt="0"/>
      <dgm:spPr/>
    </dgm:pt>
    <dgm:pt modelId="{B5E82D44-AF68-465E-B74A-508EB877C7A0}" type="pres">
      <dgm:prSet presAssocID="{3BBB9F88-FA4E-4DFE-8755-9A2E0A8F5AB9}" presName="pictRect" presStyleLbl="node1" presStyleIdx="1" presStyleCnt="6"/>
      <dgm:spPr/>
    </dgm:pt>
    <dgm:pt modelId="{E45136D4-CAB5-42DA-AD81-A0921119BD42}" type="pres">
      <dgm:prSet presAssocID="{3BBB9F88-FA4E-4DFE-8755-9A2E0A8F5AB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AF613A-823D-436B-BE46-A6586010ADA8}" type="pres">
      <dgm:prSet presAssocID="{F3B21730-9489-459C-BC3F-8B2B40F0FCEC}" presName="sibTrans" presStyleLbl="sibTrans2D1" presStyleIdx="0" presStyleCnt="0"/>
      <dgm:spPr/>
      <dgm:t>
        <a:bodyPr/>
        <a:lstStyle/>
        <a:p>
          <a:endParaRPr lang="hu-HU"/>
        </a:p>
      </dgm:t>
    </dgm:pt>
    <dgm:pt modelId="{098909DA-9A88-4090-B7EF-43AB3622AA7D}" type="pres">
      <dgm:prSet presAssocID="{D39A4A85-5059-4D9D-81FC-9E2491693E3D}" presName="compNode" presStyleCnt="0"/>
      <dgm:spPr/>
    </dgm:pt>
    <dgm:pt modelId="{03BE022F-F4AF-449F-AE37-1940EEF97CC8}" type="pres">
      <dgm:prSet presAssocID="{D39A4A85-5059-4D9D-81FC-9E2491693E3D}" presName="pictRect" presStyleLbl="node1" presStyleIdx="2" presStyleCnt="6"/>
      <dgm:spPr/>
    </dgm:pt>
    <dgm:pt modelId="{4C372984-DA5E-438E-BB39-19A49F5384A8}" type="pres">
      <dgm:prSet presAssocID="{D39A4A85-5059-4D9D-81FC-9E2491693E3D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7CE853-EFE9-4E17-927B-3B5580EC4FC2}" type="pres">
      <dgm:prSet presAssocID="{6DE65787-2EA5-4792-9E9A-720956EA79FB}" presName="sibTrans" presStyleLbl="sibTrans2D1" presStyleIdx="0" presStyleCnt="0"/>
      <dgm:spPr/>
      <dgm:t>
        <a:bodyPr/>
        <a:lstStyle/>
        <a:p>
          <a:endParaRPr lang="hu-HU"/>
        </a:p>
      </dgm:t>
    </dgm:pt>
    <dgm:pt modelId="{11E7B7FF-BD1E-4BEF-AB53-5A63E810A102}" type="pres">
      <dgm:prSet presAssocID="{8C635227-6536-412A-AC4B-187C05B96E56}" presName="compNode" presStyleCnt="0"/>
      <dgm:spPr/>
    </dgm:pt>
    <dgm:pt modelId="{64257AC1-3868-48CD-B243-06428C96960F}" type="pres">
      <dgm:prSet presAssocID="{8C635227-6536-412A-AC4B-187C05B96E56}" presName="pictRect" presStyleLbl="node1" presStyleIdx="3" presStyleCnt="6"/>
      <dgm:spPr/>
    </dgm:pt>
    <dgm:pt modelId="{27524A8B-3E2C-4180-AE5C-4381275F3811}" type="pres">
      <dgm:prSet presAssocID="{8C635227-6536-412A-AC4B-187C05B96E56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44A9BB-8525-47F7-ABF0-F795AEA0A102}" type="pres">
      <dgm:prSet presAssocID="{14945593-2731-4F60-811D-904195DDC1EB}" presName="sibTrans" presStyleLbl="sibTrans2D1" presStyleIdx="0" presStyleCnt="0"/>
      <dgm:spPr/>
      <dgm:t>
        <a:bodyPr/>
        <a:lstStyle/>
        <a:p>
          <a:endParaRPr lang="hu-HU"/>
        </a:p>
      </dgm:t>
    </dgm:pt>
    <dgm:pt modelId="{B17CA9D8-5366-4899-B731-CD24A4C38CDC}" type="pres">
      <dgm:prSet presAssocID="{ECE6E395-1CEE-45BB-ACE1-26B6587A4169}" presName="compNode" presStyleCnt="0"/>
      <dgm:spPr/>
    </dgm:pt>
    <dgm:pt modelId="{03985612-3A41-41B2-8AF5-3DBBF7BDB53E}" type="pres">
      <dgm:prSet presAssocID="{ECE6E395-1CEE-45BB-ACE1-26B6587A4169}" presName="pictRect" presStyleLbl="node1" presStyleIdx="4" presStyleCnt="6"/>
      <dgm:spPr/>
    </dgm:pt>
    <dgm:pt modelId="{D8AC6CB2-350A-4496-A180-BF11C053F6BA}" type="pres">
      <dgm:prSet presAssocID="{ECE6E395-1CEE-45BB-ACE1-26B6587A4169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13E42C-D9D4-447D-832E-1C40EF63169F}" type="pres">
      <dgm:prSet presAssocID="{A214D93E-CC44-48D4-A373-27BACD1D6EF6}" presName="sibTrans" presStyleLbl="sibTrans2D1" presStyleIdx="0" presStyleCnt="0"/>
      <dgm:spPr/>
      <dgm:t>
        <a:bodyPr/>
        <a:lstStyle/>
        <a:p>
          <a:endParaRPr lang="hu-HU"/>
        </a:p>
      </dgm:t>
    </dgm:pt>
    <dgm:pt modelId="{8D0F6A0A-7064-45F0-ABE2-DF150AEF92CF}" type="pres">
      <dgm:prSet presAssocID="{EBB7FCC9-9E05-404B-8DF4-11E8CC9DF466}" presName="compNode" presStyleCnt="0"/>
      <dgm:spPr/>
    </dgm:pt>
    <dgm:pt modelId="{643BD028-49AC-49DD-A6C4-6571248940E8}" type="pres">
      <dgm:prSet presAssocID="{EBB7FCC9-9E05-404B-8DF4-11E8CC9DF466}" presName="pictRect" presStyleLbl="node1" presStyleIdx="5" presStyleCnt="6"/>
      <dgm:spPr/>
    </dgm:pt>
    <dgm:pt modelId="{F3286655-8BBA-43D1-9932-3462AE3E80BE}" type="pres">
      <dgm:prSet presAssocID="{EBB7FCC9-9E05-404B-8DF4-11E8CC9DF466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6F05CDA-B74A-4FA3-BB87-99AA7D7892A6}" srcId="{9EB8E02E-CFA4-4216-9C76-392374E3E590}" destId="{C1B9483F-925B-4B22-8761-5D8B71B46FF5}" srcOrd="0" destOrd="0" parTransId="{71D33546-EDB7-4035-A2B0-58405EBE7CB4}" sibTransId="{FD337E93-4A71-49BE-A761-C4871E0A726D}"/>
    <dgm:cxn modelId="{C59DC662-2D63-46CA-9986-CBE33B201B1A}" type="presOf" srcId="{ECE6E395-1CEE-45BB-ACE1-26B6587A4169}" destId="{D8AC6CB2-350A-4496-A180-BF11C053F6BA}" srcOrd="0" destOrd="0" presId="urn:microsoft.com/office/officeart/2005/8/layout/pList1"/>
    <dgm:cxn modelId="{EE9C348D-3224-4EED-BA92-67EFA1DA7F41}" srcId="{9EB8E02E-CFA4-4216-9C76-392374E3E590}" destId="{3BBB9F88-FA4E-4DFE-8755-9A2E0A8F5AB9}" srcOrd="1" destOrd="0" parTransId="{85AF75D7-6254-4142-A27D-44132C7FB443}" sibTransId="{F3B21730-9489-459C-BC3F-8B2B40F0FCEC}"/>
    <dgm:cxn modelId="{676BAA35-B9CB-409F-BB61-AFB7D45EF57B}" type="presOf" srcId="{EBB7FCC9-9E05-404B-8DF4-11E8CC9DF466}" destId="{F3286655-8BBA-43D1-9932-3462AE3E80BE}" srcOrd="0" destOrd="0" presId="urn:microsoft.com/office/officeart/2005/8/layout/pList1"/>
    <dgm:cxn modelId="{5812A5C7-15BC-4307-912A-28515CA06C24}" type="presOf" srcId="{D39A4A85-5059-4D9D-81FC-9E2491693E3D}" destId="{4C372984-DA5E-438E-BB39-19A49F5384A8}" srcOrd="0" destOrd="0" presId="urn:microsoft.com/office/officeart/2005/8/layout/pList1"/>
    <dgm:cxn modelId="{DFA591B2-AE97-49E6-9537-5D2C7977CE9D}" type="presOf" srcId="{6DE65787-2EA5-4792-9E9A-720956EA79FB}" destId="{A47CE853-EFE9-4E17-927B-3B5580EC4FC2}" srcOrd="0" destOrd="0" presId="urn:microsoft.com/office/officeart/2005/8/layout/pList1"/>
    <dgm:cxn modelId="{0A05D16B-6DA8-45FF-B590-7105E49A7DD7}" type="presOf" srcId="{3BBB9F88-FA4E-4DFE-8755-9A2E0A8F5AB9}" destId="{E45136D4-CAB5-42DA-AD81-A0921119BD42}" srcOrd="0" destOrd="0" presId="urn:microsoft.com/office/officeart/2005/8/layout/pList1"/>
    <dgm:cxn modelId="{64A38D11-B2D3-4CCE-A602-E004F4FF646D}" srcId="{9EB8E02E-CFA4-4216-9C76-392374E3E590}" destId="{8C635227-6536-412A-AC4B-187C05B96E56}" srcOrd="3" destOrd="0" parTransId="{BF7CA464-93E4-422B-A226-60AEF8F281AF}" sibTransId="{14945593-2731-4F60-811D-904195DDC1EB}"/>
    <dgm:cxn modelId="{344EF055-23DF-4872-A100-680F5565C0F6}" type="presOf" srcId="{F3B21730-9489-459C-BC3F-8B2B40F0FCEC}" destId="{A6AF613A-823D-436B-BE46-A6586010ADA8}" srcOrd="0" destOrd="0" presId="urn:microsoft.com/office/officeart/2005/8/layout/pList1"/>
    <dgm:cxn modelId="{14EEECAF-50B6-4756-9969-DC8F59A15FB8}" srcId="{9EB8E02E-CFA4-4216-9C76-392374E3E590}" destId="{EBB7FCC9-9E05-404B-8DF4-11E8CC9DF466}" srcOrd="5" destOrd="0" parTransId="{E33AE844-9C70-4B30-8607-C74F4156F969}" sibTransId="{372FA802-ECC1-4349-B315-16B2C72E0157}"/>
    <dgm:cxn modelId="{5F209384-2009-407B-9FE0-270047EAF767}" type="presOf" srcId="{8C635227-6536-412A-AC4B-187C05B96E56}" destId="{27524A8B-3E2C-4180-AE5C-4381275F3811}" srcOrd="0" destOrd="0" presId="urn:microsoft.com/office/officeart/2005/8/layout/pList1"/>
    <dgm:cxn modelId="{A39C2AE4-7EA4-48E5-AF35-CAFC7F79645F}" type="presOf" srcId="{A214D93E-CC44-48D4-A373-27BACD1D6EF6}" destId="{0F13E42C-D9D4-447D-832E-1C40EF63169F}" srcOrd="0" destOrd="0" presId="urn:microsoft.com/office/officeart/2005/8/layout/pList1"/>
    <dgm:cxn modelId="{7431DCCE-FA37-4FF3-A8A7-BEBD73F1CA30}" type="presOf" srcId="{14945593-2731-4F60-811D-904195DDC1EB}" destId="{8844A9BB-8525-47F7-ABF0-F795AEA0A102}" srcOrd="0" destOrd="0" presId="urn:microsoft.com/office/officeart/2005/8/layout/pList1"/>
    <dgm:cxn modelId="{73EDC9BB-E8FF-4AAB-89B9-07E0A7E93524}" type="presOf" srcId="{C1B9483F-925B-4B22-8761-5D8B71B46FF5}" destId="{1235A931-C7A8-4432-BA34-0E4591ECDB93}" srcOrd="0" destOrd="0" presId="urn:microsoft.com/office/officeart/2005/8/layout/pList1"/>
    <dgm:cxn modelId="{859F6AC5-0982-41A8-BD78-020D3540F387}" type="presOf" srcId="{9EB8E02E-CFA4-4216-9C76-392374E3E590}" destId="{3E097E8F-659A-4297-9124-1172D02F0752}" srcOrd="0" destOrd="0" presId="urn:microsoft.com/office/officeart/2005/8/layout/pList1"/>
    <dgm:cxn modelId="{E83BF92C-29E0-4DD1-BB7A-E0F193206215}" srcId="{9EB8E02E-CFA4-4216-9C76-392374E3E590}" destId="{D39A4A85-5059-4D9D-81FC-9E2491693E3D}" srcOrd="2" destOrd="0" parTransId="{FEC8242E-3F40-4FBB-9CFC-EE8D6BDC01D8}" sibTransId="{6DE65787-2EA5-4792-9E9A-720956EA79FB}"/>
    <dgm:cxn modelId="{C472BC93-7F21-44AB-A5E1-FBA7461D036F}" type="presOf" srcId="{FD337E93-4A71-49BE-A761-C4871E0A726D}" destId="{FE3BAE9B-3D94-4A2D-B4E2-CDC41119686A}" srcOrd="0" destOrd="0" presId="urn:microsoft.com/office/officeart/2005/8/layout/pList1"/>
    <dgm:cxn modelId="{1E2B7553-3861-4E52-8A87-4CDDB3D3B659}" srcId="{9EB8E02E-CFA4-4216-9C76-392374E3E590}" destId="{ECE6E395-1CEE-45BB-ACE1-26B6587A4169}" srcOrd="4" destOrd="0" parTransId="{17346D8A-724F-4BE1-9E21-EE3C0ACEC6DD}" sibTransId="{A214D93E-CC44-48D4-A373-27BACD1D6EF6}"/>
    <dgm:cxn modelId="{85B27AF7-3D02-4E3C-82E9-E21307B9E65F}" type="presParOf" srcId="{3E097E8F-659A-4297-9124-1172D02F0752}" destId="{634ECC88-4C0A-4246-B668-79F69EE88033}" srcOrd="0" destOrd="0" presId="urn:microsoft.com/office/officeart/2005/8/layout/pList1"/>
    <dgm:cxn modelId="{3864E489-8E90-474E-9D10-0217CEEFAC35}" type="presParOf" srcId="{634ECC88-4C0A-4246-B668-79F69EE88033}" destId="{888942AF-8D6E-483C-B3DB-532B869CDB15}" srcOrd="0" destOrd="0" presId="urn:microsoft.com/office/officeart/2005/8/layout/pList1"/>
    <dgm:cxn modelId="{D8E429F6-DFA8-4966-BE80-97D1BD22F9D5}" type="presParOf" srcId="{634ECC88-4C0A-4246-B668-79F69EE88033}" destId="{1235A931-C7A8-4432-BA34-0E4591ECDB93}" srcOrd="1" destOrd="0" presId="urn:microsoft.com/office/officeart/2005/8/layout/pList1"/>
    <dgm:cxn modelId="{5CDC55F1-31BA-402D-9DF9-841DE5193743}" type="presParOf" srcId="{3E097E8F-659A-4297-9124-1172D02F0752}" destId="{FE3BAE9B-3D94-4A2D-B4E2-CDC41119686A}" srcOrd="1" destOrd="0" presId="urn:microsoft.com/office/officeart/2005/8/layout/pList1"/>
    <dgm:cxn modelId="{BC2CC3A8-EDDE-44B5-B932-F6E6363DB212}" type="presParOf" srcId="{3E097E8F-659A-4297-9124-1172D02F0752}" destId="{AA9EB56E-8D2D-4F4A-98DC-0A7D1C69A8E0}" srcOrd="2" destOrd="0" presId="urn:microsoft.com/office/officeart/2005/8/layout/pList1"/>
    <dgm:cxn modelId="{FBD960FA-BB44-46EE-8FFA-B3B8FE61BBA2}" type="presParOf" srcId="{AA9EB56E-8D2D-4F4A-98DC-0A7D1C69A8E0}" destId="{B5E82D44-AF68-465E-B74A-508EB877C7A0}" srcOrd="0" destOrd="0" presId="urn:microsoft.com/office/officeart/2005/8/layout/pList1"/>
    <dgm:cxn modelId="{D6FCEA4E-1D61-4D44-B531-14284B21C47B}" type="presParOf" srcId="{AA9EB56E-8D2D-4F4A-98DC-0A7D1C69A8E0}" destId="{E45136D4-CAB5-42DA-AD81-A0921119BD42}" srcOrd="1" destOrd="0" presId="urn:microsoft.com/office/officeart/2005/8/layout/pList1"/>
    <dgm:cxn modelId="{AA598ACD-8851-4567-A967-F8A98DCA8293}" type="presParOf" srcId="{3E097E8F-659A-4297-9124-1172D02F0752}" destId="{A6AF613A-823D-436B-BE46-A6586010ADA8}" srcOrd="3" destOrd="0" presId="urn:microsoft.com/office/officeart/2005/8/layout/pList1"/>
    <dgm:cxn modelId="{9F069451-25CF-4C95-93BC-F2C46C185C0C}" type="presParOf" srcId="{3E097E8F-659A-4297-9124-1172D02F0752}" destId="{098909DA-9A88-4090-B7EF-43AB3622AA7D}" srcOrd="4" destOrd="0" presId="urn:microsoft.com/office/officeart/2005/8/layout/pList1"/>
    <dgm:cxn modelId="{BD1E3DDB-2C7E-4C4C-AB76-77034131BC9F}" type="presParOf" srcId="{098909DA-9A88-4090-B7EF-43AB3622AA7D}" destId="{03BE022F-F4AF-449F-AE37-1940EEF97CC8}" srcOrd="0" destOrd="0" presId="urn:microsoft.com/office/officeart/2005/8/layout/pList1"/>
    <dgm:cxn modelId="{68F1E277-6CAC-4569-80B3-AF534AC344F3}" type="presParOf" srcId="{098909DA-9A88-4090-B7EF-43AB3622AA7D}" destId="{4C372984-DA5E-438E-BB39-19A49F5384A8}" srcOrd="1" destOrd="0" presId="urn:microsoft.com/office/officeart/2005/8/layout/pList1"/>
    <dgm:cxn modelId="{E61B17CE-DF35-43AB-B440-6B89A1643523}" type="presParOf" srcId="{3E097E8F-659A-4297-9124-1172D02F0752}" destId="{A47CE853-EFE9-4E17-927B-3B5580EC4FC2}" srcOrd="5" destOrd="0" presId="urn:microsoft.com/office/officeart/2005/8/layout/pList1"/>
    <dgm:cxn modelId="{C46BE7C3-B975-49AE-8E32-8DB40870834D}" type="presParOf" srcId="{3E097E8F-659A-4297-9124-1172D02F0752}" destId="{11E7B7FF-BD1E-4BEF-AB53-5A63E810A102}" srcOrd="6" destOrd="0" presId="urn:microsoft.com/office/officeart/2005/8/layout/pList1"/>
    <dgm:cxn modelId="{0E362EA1-F274-4DB6-A7A1-08923240224C}" type="presParOf" srcId="{11E7B7FF-BD1E-4BEF-AB53-5A63E810A102}" destId="{64257AC1-3868-48CD-B243-06428C96960F}" srcOrd="0" destOrd="0" presId="urn:microsoft.com/office/officeart/2005/8/layout/pList1"/>
    <dgm:cxn modelId="{E3E2104E-B214-482C-B66D-4754CAC8E4F3}" type="presParOf" srcId="{11E7B7FF-BD1E-4BEF-AB53-5A63E810A102}" destId="{27524A8B-3E2C-4180-AE5C-4381275F3811}" srcOrd="1" destOrd="0" presId="urn:microsoft.com/office/officeart/2005/8/layout/pList1"/>
    <dgm:cxn modelId="{8D33663D-1FA8-4083-B3D3-B0DC1D6778AE}" type="presParOf" srcId="{3E097E8F-659A-4297-9124-1172D02F0752}" destId="{8844A9BB-8525-47F7-ABF0-F795AEA0A102}" srcOrd="7" destOrd="0" presId="urn:microsoft.com/office/officeart/2005/8/layout/pList1"/>
    <dgm:cxn modelId="{AA754416-37A5-4CC1-9419-3464E824B4F2}" type="presParOf" srcId="{3E097E8F-659A-4297-9124-1172D02F0752}" destId="{B17CA9D8-5366-4899-B731-CD24A4C38CDC}" srcOrd="8" destOrd="0" presId="urn:microsoft.com/office/officeart/2005/8/layout/pList1"/>
    <dgm:cxn modelId="{31E21E69-9EB9-4E6C-A2A9-2362050BBD6D}" type="presParOf" srcId="{B17CA9D8-5366-4899-B731-CD24A4C38CDC}" destId="{03985612-3A41-41B2-8AF5-3DBBF7BDB53E}" srcOrd="0" destOrd="0" presId="urn:microsoft.com/office/officeart/2005/8/layout/pList1"/>
    <dgm:cxn modelId="{9150C418-8BD4-4B62-852F-79312E7F87E5}" type="presParOf" srcId="{B17CA9D8-5366-4899-B731-CD24A4C38CDC}" destId="{D8AC6CB2-350A-4496-A180-BF11C053F6BA}" srcOrd="1" destOrd="0" presId="urn:microsoft.com/office/officeart/2005/8/layout/pList1"/>
    <dgm:cxn modelId="{0E39DC4A-4174-40E0-B207-DF6EE2A76D62}" type="presParOf" srcId="{3E097E8F-659A-4297-9124-1172D02F0752}" destId="{0F13E42C-D9D4-447D-832E-1C40EF63169F}" srcOrd="9" destOrd="0" presId="urn:microsoft.com/office/officeart/2005/8/layout/pList1"/>
    <dgm:cxn modelId="{BEF89BAE-828A-4D81-876B-FB6B4E22CF12}" type="presParOf" srcId="{3E097E8F-659A-4297-9124-1172D02F0752}" destId="{8D0F6A0A-7064-45F0-ABE2-DF150AEF92CF}" srcOrd="10" destOrd="0" presId="urn:microsoft.com/office/officeart/2005/8/layout/pList1"/>
    <dgm:cxn modelId="{387E3343-91B0-4FE3-BAD0-5DF1CDB9C360}" type="presParOf" srcId="{8D0F6A0A-7064-45F0-ABE2-DF150AEF92CF}" destId="{643BD028-49AC-49DD-A6C4-6571248940E8}" srcOrd="0" destOrd="0" presId="urn:microsoft.com/office/officeart/2005/8/layout/pList1"/>
    <dgm:cxn modelId="{5229B1EE-AAC8-4234-B497-F280EFCD57B2}" type="presParOf" srcId="{8D0F6A0A-7064-45F0-ABE2-DF150AEF92CF}" destId="{F3286655-8BBA-43D1-9932-3462AE3E80B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6DE699-42FC-483D-9B61-992F4F615DAB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81A30D49-9CC5-43B9-ACEA-35238660AE3B}">
      <dgm:prSet custT="1"/>
      <dgm:spPr/>
      <dgm:t>
        <a:bodyPr/>
        <a:lstStyle/>
        <a:p>
          <a:pPr rtl="0"/>
          <a:r>
            <a:rPr lang="hu-HU" sz="1400" b="1" dirty="0" smtClean="0"/>
            <a:t>MITIGÁCIÓ</a:t>
          </a:r>
          <a:endParaRPr lang="hu-HU" sz="1400" dirty="0"/>
        </a:p>
      </dgm:t>
    </dgm:pt>
    <dgm:pt modelId="{39730E92-E875-4495-B474-4C6531D04DA1}" type="parTrans" cxnId="{1A18D21E-2B99-401D-AB9C-D03446272DFD}">
      <dgm:prSet/>
      <dgm:spPr/>
      <dgm:t>
        <a:bodyPr/>
        <a:lstStyle/>
        <a:p>
          <a:endParaRPr lang="hu-HU"/>
        </a:p>
      </dgm:t>
    </dgm:pt>
    <dgm:pt modelId="{A7C4705D-1CBA-41DA-88E3-010955536C62}" type="sibTrans" cxnId="{1A18D21E-2B99-401D-AB9C-D03446272DFD}">
      <dgm:prSet/>
      <dgm:spPr/>
      <dgm:t>
        <a:bodyPr/>
        <a:lstStyle/>
        <a:p>
          <a:endParaRPr lang="hu-HU"/>
        </a:p>
      </dgm:t>
    </dgm:pt>
    <dgm:pt modelId="{60226CFD-E59B-491C-9267-BF004A602BF6}">
      <dgm:prSet custT="1"/>
      <dgm:spPr/>
      <dgm:t>
        <a:bodyPr/>
        <a:lstStyle/>
        <a:p>
          <a:pPr rtl="0"/>
          <a:r>
            <a:rPr lang="hu-HU" sz="1400" dirty="0" smtClean="0"/>
            <a:t>Az üvegházhatást okozó gázok (ÜHG) </a:t>
          </a:r>
          <a:endParaRPr lang="hu-HU" sz="1400" dirty="0"/>
        </a:p>
      </dgm:t>
    </dgm:pt>
    <dgm:pt modelId="{3B68A717-433F-453D-97B5-8463E713C396}" type="parTrans" cxnId="{CAFB2535-313C-4BE3-AACB-1CB5C8CD96C7}">
      <dgm:prSet/>
      <dgm:spPr/>
      <dgm:t>
        <a:bodyPr/>
        <a:lstStyle/>
        <a:p>
          <a:endParaRPr lang="hu-HU"/>
        </a:p>
      </dgm:t>
    </dgm:pt>
    <dgm:pt modelId="{8D832CCA-2E4D-4315-B48D-426CCE1BD668}" type="sibTrans" cxnId="{CAFB2535-313C-4BE3-AACB-1CB5C8CD96C7}">
      <dgm:prSet/>
      <dgm:spPr/>
      <dgm:t>
        <a:bodyPr/>
        <a:lstStyle/>
        <a:p>
          <a:endParaRPr lang="hu-HU"/>
        </a:p>
      </dgm:t>
    </dgm:pt>
    <dgm:pt modelId="{EE3520D7-AFA8-40BC-B480-1FD1E7FED505}">
      <dgm:prSet custT="1"/>
      <dgm:spPr/>
      <dgm:t>
        <a:bodyPr/>
        <a:lstStyle/>
        <a:p>
          <a:pPr rtl="0"/>
          <a:r>
            <a:rPr lang="hu-HU" sz="1400" dirty="0" smtClean="0"/>
            <a:t>kibocsátásának csökkentése </a:t>
          </a:r>
          <a:endParaRPr lang="hu-HU" sz="1400" dirty="0"/>
        </a:p>
      </dgm:t>
    </dgm:pt>
    <dgm:pt modelId="{21B09A87-8DCF-429B-9567-D71619D241E8}" type="parTrans" cxnId="{022337DE-485E-41F0-89A1-57C3EFB71480}">
      <dgm:prSet/>
      <dgm:spPr/>
      <dgm:t>
        <a:bodyPr/>
        <a:lstStyle/>
        <a:p>
          <a:endParaRPr lang="hu-HU"/>
        </a:p>
      </dgm:t>
    </dgm:pt>
    <dgm:pt modelId="{4FB1E259-9F6B-4CD8-B7D9-0B3415925F3E}" type="sibTrans" cxnId="{022337DE-485E-41F0-89A1-57C3EFB71480}">
      <dgm:prSet/>
      <dgm:spPr/>
      <dgm:t>
        <a:bodyPr/>
        <a:lstStyle/>
        <a:p>
          <a:endParaRPr lang="hu-HU"/>
        </a:p>
      </dgm:t>
    </dgm:pt>
    <dgm:pt modelId="{7571742B-C9B1-40A9-8481-F775ED2A9471}">
      <dgm:prSet custT="1"/>
      <dgm:spPr/>
      <dgm:t>
        <a:bodyPr/>
        <a:lstStyle/>
        <a:p>
          <a:pPr rtl="0"/>
          <a:r>
            <a:rPr lang="hu-HU" sz="1400" b="1" dirty="0" smtClean="0"/>
            <a:t>ADAPTÁCIÓ</a:t>
          </a:r>
          <a:endParaRPr lang="hu-HU" sz="1400" dirty="0"/>
        </a:p>
      </dgm:t>
    </dgm:pt>
    <dgm:pt modelId="{E63C98B3-84DB-4B62-9353-421A0CB720E3}" type="parTrans" cxnId="{FDFA6E1C-C992-491C-8EF4-F0A338C11859}">
      <dgm:prSet/>
      <dgm:spPr/>
      <dgm:t>
        <a:bodyPr/>
        <a:lstStyle/>
        <a:p>
          <a:endParaRPr lang="hu-HU"/>
        </a:p>
      </dgm:t>
    </dgm:pt>
    <dgm:pt modelId="{8C2E6D49-502A-43E2-8AAE-0E82502E71C7}" type="sibTrans" cxnId="{FDFA6E1C-C992-491C-8EF4-F0A338C11859}">
      <dgm:prSet/>
      <dgm:spPr/>
      <dgm:t>
        <a:bodyPr/>
        <a:lstStyle/>
        <a:p>
          <a:endParaRPr lang="hu-HU"/>
        </a:p>
      </dgm:t>
    </dgm:pt>
    <dgm:pt modelId="{3E832BA1-088D-4EC8-B8E4-AC07F5524DDD}">
      <dgm:prSet custT="1"/>
      <dgm:spPr/>
      <dgm:t>
        <a:bodyPr/>
        <a:lstStyle/>
        <a:p>
          <a:pPr rtl="0"/>
          <a:r>
            <a:rPr lang="hu-HU" sz="1400" dirty="0" smtClean="0"/>
            <a:t>A klímaváltozás hatásaihoz való alkalmazkodás különböző lehetőségei</a:t>
          </a:r>
          <a:endParaRPr lang="hu-HU" sz="1400" dirty="0"/>
        </a:p>
      </dgm:t>
    </dgm:pt>
    <dgm:pt modelId="{76EA0460-ED98-45D3-A42B-146FB39526DB}" type="parTrans" cxnId="{C8A4E326-DBF3-46D6-8C1E-1C29B5B85697}">
      <dgm:prSet/>
      <dgm:spPr/>
      <dgm:t>
        <a:bodyPr/>
        <a:lstStyle/>
        <a:p>
          <a:endParaRPr lang="hu-HU"/>
        </a:p>
      </dgm:t>
    </dgm:pt>
    <dgm:pt modelId="{E5420267-8917-4030-9F28-277A7B7F062D}" type="sibTrans" cxnId="{C8A4E326-DBF3-46D6-8C1E-1C29B5B85697}">
      <dgm:prSet/>
      <dgm:spPr/>
      <dgm:t>
        <a:bodyPr/>
        <a:lstStyle/>
        <a:p>
          <a:endParaRPr lang="hu-HU"/>
        </a:p>
      </dgm:t>
    </dgm:pt>
    <dgm:pt modelId="{F0DBBDA2-B88E-4850-8DD3-4FD4D60B924E}">
      <dgm:prSet custT="1"/>
      <dgm:spPr/>
      <dgm:t>
        <a:bodyPr/>
        <a:lstStyle/>
        <a:p>
          <a:pPr rtl="0"/>
          <a:r>
            <a:rPr lang="hu-HU" sz="1400" b="1" dirty="0" smtClean="0"/>
            <a:t>SZEMLÉLET-FORMÁLÁS</a:t>
          </a:r>
          <a:endParaRPr lang="hu-HU" sz="1400" dirty="0"/>
        </a:p>
      </dgm:t>
    </dgm:pt>
    <dgm:pt modelId="{9CBF7338-2BAD-47B3-8159-2BA87195E966}" type="parTrans" cxnId="{4C0C5E25-7914-4559-A35B-9F42B95409EB}">
      <dgm:prSet/>
      <dgm:spPr/>
      <dgm:t>
        <a:bodyPr/>
        <a:lstStyle/>
        <a:p>
          <a:endParaRPr lang="hu-HU"/>
        </a:p>
      </dgm:t>
    </dgm:pt>
    <dgm:pt modelId="{DCA2BDFF-FE3C-4179-8FA4-F9FC6CC687B6}" type="sibTrans" cxnId="{4C0C5E25-7914-4559-A35B-9F42B95409EB}">
      <dgm:prSet/>
      <dgm:spPr/>
      <dgm:t>
        <a:bodyPr/>
        <a:lstStyle/>
        <a:p>
          <a:endParaRPr lang="hu-HU"/>
        </a:p>
      </dgm:t>
    </dgm:pt>
    <dgm:pt modelId="{356AA6E3-7198-4BD9-96E5-6FE88BBF2DF3}">
      <dgm:prSet custT="1"/>
      <dgm:spPr/>
      <dgm:t>
        <a:bodyPr/>
        <a:lstStyle/>
        <a:p>
          <a:pPr rtl="0"/>
          <a:r>
            <a:rPr lang="hu-HU" sz="1400" dirty="0" smtClean="0"/>
            <a:t>A klímaváltozáshoz való viszonyulás terén és a cselekvési szintekre vonatkozóan egyaránt</a:t>
          </a:r>
          <a:endParaRPr lang="hu-HU" sz="1400" dirty="0"/>
        </a:p>
      </dgm:t>
    </dgm:pt>
    <dgm:pt modelId="{45D9742C-A751-465F-BD8E-EB3CB598129E}" type="parTrans" cxnId="{FB76ECE4-AFD2-40CA-B952-0713B5D5DE3E}">
      <dgm:prSet/>
      <dgm:spPr/>
      <dgm:t>
        <a:bodyPr/>
        <a:lstStyle/>
        <a:p>
          <a:endParaRPr lang="hu-HU"/>
        </a:p>
      </dgm:t>
    </dgm:pt>
    <dgm:pt modelId="{7D7BC178-7B34-4C08-8DC7-053014EC4D32}" type="sibTrans" cxnId="{FB76ECE4-AFD2-40CA-B952-0713B5D5DE3E}">
      <dgm:prSet/>
      <dgm:spPr/>
      <dgm:t>
        <a:bodyPr/>
        <a:lstStyle/>
        <a:p>
          <a:endParaRPr lang="hu-HU"/>
        </a:p>
      </dgm:t>
    </dgm:pt>
    <dgm:pt modelId="{930F1E6E-2B77-4817-9C34-A128AD6D91AF}" type="pres">
      <dgm:prSet presAssocID="{4A6DE699-42FC-483D-9B61-992F4F615DA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5EC03D0-071D-490A-B66B-D862D5011201}" type="pres">
      <dgm:prSet presAssocID="{81A30D49-9CC5-43B9-ACEA-35238660AE3B}" presName="circ1" presStyleLbl="vennNode1" presStyleIdx="0" presStyleCnt="3"/>
      <dgm:spPr/>
      <dgm:t>
        <a:bodyPr/>
        <a:lstStyle/>
        <a:p>
          <a:endParaRPr lang="hu-HU"/>
        </a:p>
      </dgm:t>
    </dgm:pt>
    <dgm:pt modelId="{FC1CDCFB-24A7-437C-BE74-3BE03431A6EC}" type="pres">
      <dgm:prSet presAssocID="{81A30D49-9CC5-43B9-ACEA-35238660AE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2B2215-DB1E-4F5E-B51F-32B2E5725F28}" type="pres">
      <dgm:prSet presAssocID="{7571742B-C9B1-40A9-8481-F775ED2A9471}" presName="circ2" presStyleLbl="vennNode1" presStyleIdx="1" presStyleCnt="3" custScaleX="102681"/>
      <dgm:spPr/>
      <dgm:t>
        <a:bodyPr/>
        <a:lstStyle/>
        <a:p>
          <a:endParaRPr lang="hu-HU"/>
        </a:p>
      </dgm:t>
    </dgm:pt>
    <dgm:pt modelId="{86CCA0E6-0AD8-453C-8C61-5821FDA0F6A9}" type="pres">
      <dgm:prSet presAssocID="{7571742B-C9B1-40A9-8481-F775ED2A947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752984-357B-491A-B733-5914E9B3825E}" type="pres">
      <dgm:prSet presAssocID="{F0DBBDA2-B88E-4850-8DD3-4FD4D60B924E}" presName="circ3" presStyleLbl="vennNode1" presStyleIdx="2" presStyleCnt="3"/>
      <dgm:spPr/>
      <dgm:t>
        <a:bodyPr/>
        <a:lstStyle/>
        <a:p>
          <a:endParaRPr lang="hu-HU"/>
        </a:p>
      </dgm:t>
    </dgm:pt>
    <dgm:pt modelId="{330DEE9F-8641-4AB1-8B04-26F0F9CCD85C}" type="pres">
      <dgm:prSet presAssocID="{F0DBBDA2-B88E-4850-8DD3-4FD4D60B92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9ED9745-758E-403E-8A76-34F2DF387FEA}" type="presOf" srcId="{F0DBBDA2-B88E-4850-8DD3-4FD4D60B924E}" destId="{91752984-357B-491A-B733-5914E9B3825E}" srcOrd="0" destOrd="0" presId="urn:microsoft.com/office/officeart/2005/8/layout/venn1"/>
    <dgm:cxn modelId="{5DA085B1-301F-4CD0-8F9A-43B64712BDE1}" type="presOf" srcId="{356AA6E3-7198-4BD9-96E5-6FE88BBF2DF3}" destId="{91752984-357B-491A-B733-5914E9B3825E}" srcOrd="0" destOrd="1" presId="urn:microsoft.com/office/officeart/2005/8/layout/venn1"/>
    <dgm:cxn modelId="{FB76ECE4-AFD2-40CA-B952-0713B5D5DE3E}" srcId="{F0DBBDA2-B88E-4850-8DD3-4FD4D60B924E}" destId="{356AA6E3-7198-4BD9-96E5-6FE88BBF2DF3}" srcOrd="0" destOrd="0" parTransId="{45D9742C-A751-465F-BD8E-EB3CB598129E}" sibTransId="{7D7BC178-7B34-4C08-8DC7-053014EC4D32}"/>
    <dgm:cxn modelId="{5901CADB-AC3F-4D2D-AA62-EDEAEF898316}" type="presOf" srcId="{356AA6E3-7198-4BD9-96E5-6FE88BBF2DF3}" destId="{330DEE9F-8641-4AB1-8B04-26F0F9CCD85C}" srcOrd="1" destOrd="1" presId="urn:microsoft.com/office/officeart/2005/8/layout/venn1"/>
    <dgm:cxn modelId="{465BCBED-84C7-4589-8766-7786368216DF}" type="presOf" srcId="{7571742B-C9B1-40A9-8481-F775ED2A9471}" destId="{86CCA0E6-0AD8-453C-8C61-5821FDA0F6A9}" srcOrd="1" destOrd="0" presId="urn:microsoft.com/office/officeart/2005/8/layout/venn1"/>
    <dgm:cxn modelId="{A0438F32-8AE9-4D99-B065-803FAA0D6252}" type="presOf" srcId="{81A30D49-9CC5-43B9-ACEA-35238660AE3B}" destId="{FC1CDCFB-24A7-437C-BE74-3BE03431A6EC}" srcOrd="1" destOrd="0" presId="urn:microsoft.com/office/officeart/2005/8/layout/venn1"/>
    <dgm:cxn modelId="{130C767D-E6C0-46A8-AD2C-93876CE1A052}" type="presOf" srcId="{60226CFD-E59B-491C-9267-BF004A602BF6}" destId="{FC1CDCFB-24A7-437C-BE74-3BE03431A6EC}" srcOrd="1" destOrd="1" presId="urn:microsoft.com/office/officeart/2005/8/layout/venn1"/>
    <dgm:cxn modelId="{5BA45AFF-5E13-4359-9FA4-17E8C97B196A}" type="presOf" srcId="{4A6DE699-42FC-483D-9B61-992F4F615DAB}" destId="{930F1E6E-2B77-4817-9C34-A128AD6D91AF}" srcOrd="0" destOrd="0" presId="urn:microsoft.com/office/officeart/2005/8/layout/venn1"/>
    <dgm:cxn modelId="{E97EF7C7-F891-4CC0-B5AD-9638D83CFD1D}" type="presOf" srcId="{60226CFD-E59B-491C-9267-BF004A602BF6}" destId="{E5EC03D0-071D-490A-B66B-D862D5011201}" srcOrd="0" destOrd="1" presId="urn:microsoft.com/office/officeart/2005/8/layout/venn1"/>
    <dgm:cxn modelId="{5D44405A-BBE7-4C90-BBE4-3C034E144F95}" type="presOf" srcId="{F0DBBDA2-B88E-4850-8DD3-4FD4D60B924E}" destId="{330DEE9F-8641-4AB1-8B04-26F0F9CCD85C}" srcOrd="1" destOrd="0" presId="urn:microsoft.com/office/officeart/2005/8/layout/venn1"/>
    <dgm:cxn modelId="{17FE67AD-9BC6-4CC8-8FB2-DF01207DBA99}" type="presOf" srcId="{3E832BA1-088D-4EC8-B8E4-AC07F5524DDD}" destId="{C02B2215-DB1E-4F5E-B51F-32B2E5725F28}" srcOrd="0" destOrd="1" presId="urn:microsoft.com/office/officeart/2005/8/layout/venn1"/>
    <dgm:cxn modelId="{C485DD94-0BCF-4FCF-B7D5-0BF0FD6AAA87}" type="presOf" srcId="{EE3520D7-AFA8-40BC-B480-1FD1E7FED505}" destId="{E5EC03D0-071D-490A-B66B-D862D5011201}" srcOrd="0" destOrd="2" presId="urn:microsoft.com/office/officeart/2005/8/layout/venn1"/>
    <dgm:cxn modelId="{905B0823-1954-4852-8781-6CAAE9E8F79C}" type="presOf" srcId="{81A30D49-9CC5-43B9-ACEA-35238660AE3B}" destId="{E5EC03D0-071D-490A-B66B-D862D5011201}" srcOrd="0" destOrd="0" presId="urn:microsoft.com/office/officeart/2005/8/layout/venn1"/>
    <dgm:cxn modelId="{615D2538-6B7A-4A83-8B83-747EAFF6E840}" type="presOf" srcId="{3E832BA1-088D-4EC8-B8E4-AC07F5524DDD}" destId="{86CCA0E6-0AD8-453C-8C61-5821FDA0F6A9}" srcOrd="1" destOrd="1" presId="urn:microsoft.com/office/officeart/2005/8/layout/venn1"/>
    <dgm:cxn modelId="{4C0C5E25-7914-4559-A35B-9F42B95409EB}" srcId="{4A6DE699-42FC-483D-9B61-992F4F615DAB}" destId="{F0DBBDA2-B88E-4850-8DD3-4FD4D60B924E}" srcOrd="2" destOrd="0" parTransId="{9CBF7338-2BAD-47B3-8159-2BA87195E966}" sibTransId="{DCA2BDFF-FE3C-4179-8FA4-F9FC6CC687B6}"/>
    <dgm:cxn modelId="{C2EA8C7C-753F-4258-8CC3-AA9C3A234F46}" type="presOf" srcId="{EE3520D7-AFA8-40BC-B480-1FD1E7FED505}" destId="{FC1CDCFB-24A7-437C-BE74-3BE03431A6EC}" srcOrd="1" destOrd="2" presId="urn:microsoft.com/office/officeart/2005/8/layout/venn1"/>
    <dgm:cxn modelId="{30274F2E-4BFE-4F55-9493-A8C5CE3A4150}" type="presOf" srcId="{7571742B-C9B1-40A9-8481-F775ED2A9471}" destId="{C02B2215-DB1E-4F5E-B51F-32B2E5725F28}" srcOrd="0" destOrd="0" presId="urn:microsoft.com/office/officeart/2005/8/layout/venn1"/>
    <dgm:cxn modelId="{022337DE-485E-41F0-89A1-57C3EFB71480}" srcId="{81A30D49-9CC5-43B9-ACEA-35238660AE3B}" destId="{EE3520D7-AFA8-40BC-B480-1FD1E7FED505}" srcOrd="1" destOrd="0" parTransId="{21B09A87-8DCF-429B-9567-D71619D241E8}" sibTransId="{4FB1E259-9F6B-4CD8-B7D9-0B3415925F3E}"/>
    <dgm:cxn modelId="{CAFB2535-313C-4BE3-AACB-1CB5C8CD96C7}" srcId="{81A30D49-9CC5-43B9-ACEA-35238660AE3B}" destId="{60226CFD-E59B-491C-9267-BF004A602BF6}" srcOrd="0" destOrd="0" parTransId="{3B68A717-433F-453D-97B5-8463E713C396}" sibTransId="{8D832CCA-2E4D-4315-B48D-426CCE1BD668}"/>
    <dgm:cxn modelId="{C8A4E326-DBF3-46D6-8C1E-1C29B5B85697}" srcId="{7571742B-C9B1-40A9-8481-F775ED2A9471}" destId="{3E832BA1-088D-4EC8-B8E4-AC07F5524DDD}" srcOrd="0" destOrd="0" parTransId="{76EA0460-ED98-45D3-A42B-146FB39526DB}" sibTransId="{E5420267-8917-4030-9F28-277A7B7F062D}"/>
    <dgm:cxn modelId="{1A18D21E-2B99-401D-AB9C-D03446272DFD}" srcId="{4A6DE699-42FC-483D-9B61-992F4F615DAB}" destId="{81A30D49-9CC5-43B9-ACEA-35238660AE3B}" srcOrd="0" destOrd="0" parTransId="{39730E92-E875-4495-B474-4C6531D04DA1}" sibTransId="{A7C4705D-1CBA-41DA-88E3-010955536C62}"/>
    <dgm:cxn modelId="{FDFA6E1C-C992-491C-8EF4-F0A338C11859}" srcId="{4A6DE699-42FC-483D-9B61-992F4F615DAB}" destId="{7571742B-C9B1-40A9-8481-F775ED2A9471}" srcOrd="1" destOrd="0" parTransId="{E63C98B3-84DB-4B62-9353-421A0CB720E3}" sibTransId="{8C2E6D49-502A-43E2-8AAE-0E82502E71C7}"/>
    <dgm:cxn modelId="{A2EFC266-3C78-4E9E-A8AA-CA1FDAA91F9C}" type="presParOf" srcId="{930F1E6E-2B77-4817-9C34-A128AD6D91AF}" destId="{E5EC03D0-071D-490A-B66B-D862D5011201}" srcOrd="0" destOrd="0" presId="urn:microsoft.com/office/officeart/2005/8/layout/venn1"/>
    <dgm:cxn modelId="{6851DA2C-C178-4210-8BA1-B346008D8993}" type="presParOf" srcId="{930F1E6E-2B77-4817-9C34-A128AD6D91AF}" destId="{FC1CDCFB-24A7-437C-BE74-3BE03431A6EC}" srcOrd="1" destOrd="0" presId="urn:microsoft.com/office/officeart/2005/8/layout/venn1"/>
    <dgm:cxn modelId="{45431157-9ABA-4E75-B9CB-7134B1D81569}" type="presParOf" srcId="{930F1E6E-2B77-4817-9C34-A128AD6D91AF}" destId="{C02B2215-DB1E-4F5E-B51F-32B2E5725F28}" srcOrd="2" destOrd="0" presId="urn:microsoft.com/office/officeart/2005/8/layout/venn1"/>
    <dgm:cxn modelId="{C5DD371D-9DBA-40CF-92DC-C136A1464FCE}" type="presParOf" srcId="{930F1E6E-2B77-4817-9C34-A128AD6D91AF}" destId="{86CCA0E6-0AD8-453C-8C61-5821FDA0F6A9}" srcOrd="3" destOrd="0" presId="urn:microsoft.com/office/officeart/2005/8/layout/venn1"/>
    <dgm:cxn modelId="{56D3F77C-BA1D-4CB4-881D-8713CA4C0437}" type="presParOf" srcId="{930F1E6E-2B77-4817-9C34-A128AD6D91AF}" destId="{91752984-357B-491A-B733-5914E9B3825E}" srcOrd="4" destOrd="0" presId="urn:microsoft.com/office/officeart/2005/8/layout/venn1"/>
    <dgm:cxn modelId="{8DAC52F8-6977-4E20-B812-F03BAF1FBDF6}" type="presParOf" srcId="{930F1E6E-2B77-4817-9C34-A128AD6D91AF}" destId="{330DEE9F-8641-4AB1-8B04-26F0F9CCD85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5DEA79-8A0C-42E2-B55F-C9486C4F2E03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FA249E-08AB-4FE0-8675-15C5913E9500}">
      <dgm:prSet/>
      <dgm:spPr/>
      <dgm:t>
        <a:bodyPr/>
        <a:lstStyle/>
        <a:p>
          <a:pPr rtl="0"/>
          <a:r>
            <a:rPr lang="hu-HU" dirty="0" smtClean="0"/>
            <a:t>A megyei önkormányzat az egyik fő felelős a fejlesztéspolitikáért, ezért kulcsszerepe lehet minden új fejlesztési terület definiálásában</a:t>
          </a:r>
          <a:endParaRPr lang="en-US" dirty="0"/>
        </a:p>
      </dgm:t>
    </dgm:pt>
    <dgm:pt modelId="{C2D5D388-1ECE-4DE9-B555-65F99308C29E}" type="parTrans" cxnId="{5DBAE03A-0FF9-47F6-A19B-B5E3ECB37454}">
      <dgm:prSet/>
      <dgm:spPr/>
      <dgm:t>
        <a:bodyPr/>
        <a:lstStyle/>
        <a:p>
          <a:endParaRPr lang="en-US"/>
        </a:p>
      </dgm:t>
    </dgm:pt>
    <dgm:pt modelId="{B8CF17F4-BC64-4841-9967-2F209A0AC297}" type="sibTrans" cxnId="{5DBAE03A-0FF9-47F6-A19B-B5E3ECB37454}">
      <dgm:prSet/>
      <dgm:spPr/>
      <dgm:t>
        <a:bodyPr/>
        <a:lstStyle/>
        <a:p>
          <a:endParaRPr lang="en-US"/>
        </a:p>
      </dgm:t>
    </dgm:pt>
    <dgm:pt modelId="{F0755604-2680-4E30-8BFA-851BA9B283ED}">
      <dgm:prSet/>
      <dgm:spPr/>
      <dgm:t>
        <a:bodyPr/>
        <a:lstStyle/>
        <a:p>
          <a:pPr rtl="0"/>
          <a:r>
            <a:rPr lang="hu-HU" dirty="0" smtClean="0"/>
            <a:t>Az állami és megyei önkormányzati kompetenciák átrendeződésével a klímapolitika jó lehetőség arra, hogy a megyei kompetencia egyik fő területe és a megye fejlesztésének egyik fő motorja legyen</a:t>
          </a:r>
          <a:endParaRPr lang="en-US" dirty="0"/>
        </a:p>
      </dgm:t>
    </dgm:pt>
    <dgm:pt modelId="{92080591-8893-430C-921D-45F484764452}" type="parTrans" cxnId="{4A6DAE59-1DBC-4311-A84A-405B6D675FA4}">
      <dgm:prSet/>
      <dgm:spPr/>
      <dgm:t>
        <a:bodyPr/>
        <a:lstStyle/>
        <a:p>
          <a:endParaRPr lang="en-US"/>
        </a:p>
      </dgm:t>
    </dgm:pt>
    <dgm:pt modelId="{7F1D63E8-E363-4840-8B92-2BA68A1AAFA1}" type="sibTrans" cxnId="{4A6DAE59-1DBC-4311-A84A-405B6D675FA4}">
      <dgm:prSet/>
      <dgm:spPr/>
      <dgm:t>
        <a:bodyPr/>
        <a:lstStyle/>
        <a:p>
          <a:endParaRPr lang="en-US"/>
        </a:p>
      </dgm:t>
    </dgm:pt>
    <dgm:pt modelId="{E4A20F48-CE25-4F9A-90A0-7D6E0E13DAB8}">
      <dgm:prSet/>
      <dgm:spPr/>
      <dgm:t>
        <a:bodyPr/>
        <a:lstStyle/>
        <a:p>
          <a:pPr rtl="0"/>
          <a:r>
            <a:rPr lang="hu-HU" dirty="0" smtClean="0"/>
            <a:t>A sikeres klímapolitika hozzásegítheti az adott megyéket gazdasági versenyképességük, társadalmi és gazdasági innovációs hajlandóságuk, valamint hazai és nemzetközi kapcsolatrendszerük számottevő fejlesztéséhez</a:t>
          </a:r>
          <a:endParaRPr lang="en-US" dirty="0"/>
        </a:p>
      </dgm:t>
    </dgm:pt>
    <dgm:pt modelId="{04DCE4D8-C980-4E60-B5E1-8377D94E3919}" type="parTrans" cxnId="{27FAEA41-CACE-44A8-96BD-DC00EF550870}">
      <dgm:prSet/>
      <dgm:spPr/>
      <dgm:t>
        <a:bodyPr/>
        <a:lstStyle/>
        <a:p>
          <a:endParaRPr lang="en-US"/>
        </a:p>
      </dgm:t>
    </dgm:pt>
    <dgm:pt modelId="{3A82FB66-62D5-47C5-952D-8340978F77B3}" type="sibTrans" cxnId="{27FAEA41-CACE-44A8-96BD-DC00EF550870}">
      <dgm:prSet/>
      <dgm:spPr/>
      <dgm:t>
        <a:bodyPr/>
        <a:lstStyle/>
        <a:p>
          <a:endParaRPr lang="en-US"/>
        </a:p>
      </dgm:t>
    </dgm:pt>
    <dgm:pt modelId="{C49830FC-5990-4B47-8BEC-40074490326B}">
      <dgm:prSet/>
      <dgm:spPr/>
      <dgm:t>
        <a:bodyPr/>
        <a:lstStyle/>
        <a:p>
          <a:pPr rtl="0"/>
          <a:r>
            <a:rPr lang="hu-HU" dirty="0" smtClean="0"/>
            <a:t>A megyei önkormányzat koordinálhatja a területén található települések klímavédelmi tevékenységét, a települések között közvetítő funkciót láthat el, kulcsszerepet tölthet be a </a:t>
          </a:r>
          <a:r>
            <a:rPr lang="hu-HU" dirty="0" err="1" smtClean="0"/>
            <a:t>disszeminációban</a:t>
          </a:r>
          <a:r>
            <a:rPr lang="hu-HU" dirty="0" smtClean="0"/>
            <a:t> és a jó gyakorlatok terjesztésében. </a:t>
          </a:r>
          <a:endParaRPr lang="en-US" dirty="0"/>
        </a:p>
      </dgm:t>
    </dgm:pt>
    <dgm:pt modelId="{E57F3561-3FCE-4B4B-AF83-1323114EFCE4}" type="parTrans" cxnId="{EF35AE0D-66CB-412D-A28C-1968F53038E8}">
      <dgm:prSet/>
      <dgm:spPr/>
      <dgm:t>
        <a:bodyPr/>
        <a:lstStyle/>
        <a:p>
          <a:endParaRPr lang="en-US"/>
        </a:p>
      </dgm:t>
    </dgm:pt>
    <dgm:pt modelId="{52BD8C91-6C49-4D8B-852C-A71B4BBE038D}" type="sibTrans" cxnId="{EF35AE0D-66CB-412D-A28C-1968F53038E8}">
      <dgm:prSet/>
      <dgm:spPr/>
      <dgm:t>
        <a:bodyPr/>
        <a:lstStyle/>
        <a:p>
          <a:endParaRPr lang="en-US"/>
        </a:p>
      </dgm:t>
    </dgm:pt>
    <dgm:pt modelId="{F133FF06-848E-4C49-9881-E248ECFDCFF2}">
      <dgm:prSet/>
      <dgm:spPr/>
      <dgm:t>
        <a:bodyPr/>
        <a:lstStyle/>
        <a:p>
          <a:pPr rtl="0"/>
          <a:endParaRPr lang="en-US" dirty="0"/>
        </a:p>
      </dgm:t>
    </dgm:pt>
    <dgm:pt modelId="{70627F26-920A-4B91-B051-44377966324C}" type="parTrans" cxnId="{23D912E1-A562-4368-ADC4-39101BFFDAAC}">
      <dgm:prSet/>
      <dgm:spPr/>
      <dgm:t>
        <a:bodyPr/>
        <a:lstStyle/>
        <a:p>
          <a:endParaRPr lang="en-US"/>
        </a:p>
      </dgm:t>
    </dgm:pt>
    <dgm:pt modelId="{C99563C7-5E60-42B1-889F-2D214F2BE34B}" type="sibTrans" cxnId="{23D912E1-A562-4368-ADC4-39101BFFDAAC}">
      <dgm:prSet/>
      <dgm:spPr/>
      <dgm:t>
        <a:bodyPr/>
        <a:lstStyle/>
        <a:p>
          <a:endParaRPr lang="en-US"/>
        </a:p>
      </dgm:t>
    </dgm:pt>
    <dgm:pt modelId="{9612E837-BC4E-483C-BC34-BDF70CF04D72}" type="pres">
      <dgm:prSet presAssocID="{AA5DEA79-8A0C-42E2-B55F-C9486C4F2E0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21061-6637-41B6-B5CE-EA4F8ED3E8F0}" type="pres">
      <dgm:prSet presAssocID="{AA5DEA79-8A0C-42E2-B55F-C9486C4F2E03}" presName="diamond" presStyleLbl="bgShp" presStyleIdx="0" presStyleCnt="1"/>
      <dgm:spPr/>
    </dgm:pt>
    <dgm:pt modelId="{088E073B-EC53-41BF-8D23-25E11C5ED052}" type="pres">
      <dgm:prSet presAssocID="{AA5DEA79-8A0C-42E2-B55F-C9486C4F2E0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7F293-2167-4828-AE14-216162EF817E}" type="pres">
      <dgm:prSet presAssocID="{AA5DEA79-8A0C-42E2-B55F-C9486C4F2E0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85950-F64B-4089-827C-CB9D84DFB8EA}" type="pres">
      <dgm:prSet presAssocID="{AA5DEA79-8A0C-42E2-B55F-C9486C4F2E0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9C3F7-F895-4939-BF26-E7F1BFEDD120}" type="pres">
      <dgm:prSet presAssocID="{AA5DEA79-8A0C-42E2-B55F-C9486C4F2E0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6DAE59-1DBC-4311-A84A-405B6D675FA4}" srcId="{AA5DEA79-8A0C-42E2-B55F-C9486C4F2E03}" destId="{F0755604-2680-4E30-8BFA-851BA9B283ED}" srcOrd="1" destOrd="0" parTransId="{92080591-8893-430C-921D-45F484764452}" sibTransId="{7F1D63E8-E363-4840-8B92-2BA68A1AAFA1}"/>
    <dgm:cxn modelId="{0F91ECBE-7A2C-46B8-8457-59888FD3FA54}" type="presOf" srcId="{AA5DEA79-8A0C-42E2-B55F-C9486C4F2E03}" destId="{9612E837-BC4E-483C-BC34-BDF70CF04D72}" srcOrd="0" destOrd="0" presId="urn:microsoft.com/office/officeart/2005/8/layout/matrix3"/>
    <dgm:cxn modelId="{27FAEA41-CACE-44A8-96BD-DC00EF550870}" srcId="{AA5DEA79-8A0C-42E2-B55F-C9486C4F2E03}" destId="{E4A20F48-CE25-4F9A-90A0-7D6E0E13DAB8}" srcOrd="2" destOrd="0" parTransId="{04DCE4D8-C980-4E60-B5E1-8377D94E3919}" sibTransId="{3A82FB66-62D5-47C5-952D-8340978F77B3}"/>
    <dgm:cxn modelId="{0873A595-3270-4337-B65C-DF89DE633E16}" type="presOf" srcId="{E4A20F48-CE25-4F9A-90A0-7D6E0E13DAB8}" destId="{CAE85950-F64B-4089-827C-CB9D84DFB8EA}" srcOrd="0" destOrd="0" presId="urn:microsoft.com/office/officeart/2005/8/layout/matrix3"/>
    <dgm:cxn modelId="{AABBAE05-C4DE-42D1-BF73-A7F78FB3D716}" type="presOf" srcId="{F0755604-2680-4E30-8BFA-851BA9B283ED}" destId="{8747F293-2167-4828-AE14-216162EF817E}" srcOrd="0" destOrd="0" presId="urn:microsoft.com/office/officeart/2005/8/layout/matrix3"/>
    <dgm:cxn modelId="{92E7712A-A570-4417-8F67-C74FC67C497C}" type="presOf" srcId="{C49830FC-5990-4B47-8BEC-40074490326B}" destId="{E189C3F7-F895-4939-BF26-E7F1BFEDD120}" srcOrd="0" destOrd="0" presId="urn:microsoft.com/office/officeart/2005/8/layout/matrix3"/>
    <dgm:cxn modelId="{23D912E1-A562-4368-ADC4-39101BFFDAAC}" srcId="{AA5DEA79-8A0C-42E2-B55F-C9486C4F2E03}" destId="{F133FF06-848E-4C49-9881-E248ECFDCFF2}" srcOrd="4" destOrd="0" parTransId="{70627F26-920A-4B91-B051-44377966324C}" sibTransId="{C99563C7-5E60-42B1-889F-2D214F2BE34B}"/>
    <dgm:cxn modelId="{5DBAE03A-0FF9-47F6-A19B-B5E3ECB37454}" srcId="{AA5DEA79-8A0C-42E2-B55F-C9486C4F2E03}" destId="{2BFA249E-08AB-4FE0-8675-15C5913E9500}" srcOrd="0" destOrd="0" parTransId="{C2D5D388-1ECE-4DE9-B555-65F99308C29E}" sibTransId="{B8CF17F4-BC64-4841-9967-2F209A0AC297}"/>
    <dgm:cxn modelId="{8A9CAD3D-4B75-4F4E-A0FC-4BCEEEF2C69C}" type="presOf" srcId="{2BFA249E-08AB-4FE0-8675-15C5913E9500}" destId="{088E073B-EC53-41BF-8D23-25E11C5ED052}" srcOrd="0" destOrd="0" presId="urn:microsoft.com/office/officeart/2005/8/layout/matrix3"/>
    <dgm:cxn modelId="{EF35AE0D-66CB-412D-A28C-1968F53038E8}" srcId="{AA5DEA79-8A0C-42E2-B55F-C9486C4F2E03}" destId="{C49830FC-5990-4B47-8BEC-40074490326B}" srcOrd="3" destOrd="0" parTransId="{E57F3561-3FCE-4B4B-AF83-1323114EFCE4}" sibTransId="{52BD8C91-6C49-4D8B-852C-A71B4BBE038D}"/>
    <dgm:cxn modelId="{2CEAA315-BF61-4457-AF50-AD0BCEECFD37}" type="presParOf" srcId="{9612E837-BC4E-483C-BC34-BDF70CF04D72}" destId="{5F821061-6637-41B6-B5CE-EA4F8ED3E8F0}" srcOrd="0" destOrd="0" presId="urn:microsoft.com/office/officeart/2005/8/layout/matrix3"/>
    <dgm:cxn modelId="{9D0D8C5C-DDA0-4E05-8030-7B5B88E17811}" type="presParOf" srcId="{9612E837-BC4E-483C-BC34-BDF70CF04D72}" destId="{088E073B-EC53-41BF-8D23-25E11C5ED052}" srcOrd="1" destOrd="0" presId="urn:microsoft.com/office/officeart/2005/8/layout/matrix3"/>
    <dgm:cxn modelId="{45184006-6CAD-4F53-9344-FD79C1891AA5}" type="presParOf" srcId="{9612E837-BC4E-483C-BC34-BDF70CF04D72}" destId="{8747F293-2167-4828-AE14-216162EF817E}" srcOrd="2" destOrd="0" presId="urn:microsoft.com/office/officeart/2005/8/layout/matrix3"/>
    <dgm:cxn modelId="{2E45C808-AADB-40A2-BE1F-228A6B75FBD0}" type="presParOf" srcId="{9612E837-BC4E-483C-BC34-BDF70CF04D72}" destId="{CAE85950-F64B-4089-827C-CB9D84DFB8EA}" srcOrd="3" destOrd="0" presId="urn:microsoft.com/office/officeart/2005/8/layout/matrix3"/>
    <dgm:cxn modelId="{08C73A98-6DB9-43E9-ADEB-1B2B1DD8087B}" type="presParOf" srcId="{9612E837-BC4E-483C-BC34-BDF70CF04D72}" destId="{E189C3F7-F895-4939-BF26-E7F1BFEDD12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1E3930-8210-4DE2-8BB5-8FF35B07ABA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1E75C43-691A-4860-9313-9ABA2694BA35}">
      <dgm:prSet/>
      <dgm:spPr/>
      <dgm:t>
        <a:bodyPr/>
        <a:lstStyle/>
        <a:p>
          <a:pPr rtl="0"/>
          <a:r>
            <a:rPr lang="hu-HU" smtClean="0"/>
            <a:t>Bizonytalan körülmények közti döntéshozatal</a:t>
          </a:r>
          <a:endParaRPr lang="hu-HU"/>
        </a:p>
      </dgm:t>
    </dgm:pt>
    <dgm:pt modelId="{64C944B9-DB0D-4560-847D-F2200548D24C}" type="parTrans" cxnId="{375B4BC4-FDB6-4DF0-990A-EDF0CAEDA82C}">
      <dgm:prSet/>
      <dgm:spPr/>
      <dgm:t>
        <a:bodyPr/>
        <a:lstStyle/>
        <a:p>
          <a:endParaRPr lang="hu-HU"/>
        </a:p>
      </dgm:t>
    </dgm:pt>
    <dgm:pt modelId="{FFFA73CD-BAB1-4D37-A8F6-2A42B1CFFE54}" type="sibTrans" cxnId="{375B4BC4-FDB6-4DF0-990A-EDF0CAEDA82C}">
      <dgm:prSet/>
      <dgm:spPr/>
      <dgm:t>
        <a:bodyPr/>
        <a:lstStyle/>
        <a:p>
          <a:endParaRPr lang="hu-HU"/>
        </a:p>
      </dgm:t>
    </dgm:pt>
    <dgm:pt modelId="{F3337300-A509-4810-A2C8-95232A424299}">
      <dgm:prSet/>
      <dgm:spPr/>
      <dgm:t>
        <a:bodyPr/>
        <a:lstStyle/>
        <a:p>
          <a:pPr rtl="0"/>
          <a:r>
            <a:rPr lang="hu-HU" smtClean="0"/>
            <a:t>Hibás alkalmazkodás kockázata</a:t>
          </a:r>
          <a:endParaRPr lang="hu-HU"/>
        </a:p>
      </dgm:t>
    </dgm:pt>
    <dgm:pt modelId="{0F8FAD69-090A-48E8-9A5D-F3344DFB8839}" type="parTrans" cxnId="{CB934D89-D79C-4F5B-BC72-105356AE9ABC}">
      <dgm:prSet/>
      <dgm:spPr/>
      <dgm:t>
        <a:bodyPr/>
        <a:lstStyle/>
        <a:p>
          <a:endParaRPr lang="hu-HU"/>
        </a:p>
      </dgm:t>
    </dgm:pt>
    <dgm:pt modelId="{2BBA09A9-A204-458E-963B-034C8F1B1E5D}" type="sibTrans" cxnId="{CB934D89-D79C-4F5B-BC72-105356AE9ABC}">
      <dgm:prSet/>
      <dgm:spPr/>
      <dgm:t>
        <a:bodyPr/>
        <a:lstStyle/>
        <a:p>
          <a:endParaRPr lang="hu-HU"/>
        </a:p>
      </dgm:t>
    </dgm:pt>
    <dgm:pt modelId="{8EB6684B-A0ED-4CE2-BECB-9D02C31BAA0B}">
      <dgm:prSet/>
      <dgm:spPr/>
      <dgm:t>
        <a:bodyPr/>
        <a:lstStyle/>
        <a:p>
          <a:pPr rtl="0"/>
          <a:r>
            <a:rPr lang="hu-HU" smtClean="0"/>
            <a:t>Adaptációkorlátozó döntés</a:t>
          </a:r>
          <a:endParaRPr lang="hu-HU"/>
        </a:p>
      </dgm:t>
    </dgm:pt>
    <dgm:pt modelId="{77D807A5-92D5-46F9-81D5-04594CC92E7D}" type="parTrans" cxnId="{A4A9C45F-4349-4DAA-A989-16A64D99C95D}">
      <dgm:prSet/>
      <dgm:spPr/>
      <dgm:t>
        <a:bodyPr/>
        <a:lstStyle/>
        <a:p>
          <a:endParaRPr lang="hu-HU"/>
        </a:p>
      </dgm:t>
    </dgm:pt>
    <dgm:pt modelId="{9DEC01DE-E56A-4D19-8FFF-9E13D8BFEA4F}" type="sibTrans" cxnId="{A4A9C45F-4349-4DAA-A989-16A64D99C95D}">
      <dgm:prSet/>
      <dgm:spPr/>
      <dgm:t>
        <a:bodyPr/>
        <a:lstStyle/>
        <a:p>
          <a:endParaRPr lang="hu-HU"/>
        </a:p>
      </dgm:t>
    </dgm:pt>
    <dgm:pt modelId="{705CAE27-90D1-4387-9DD8-FDB05CF8E778}">
      <dgm:prSet/>
      <dgm:spPr/>
      <dgm:t>
        <a:bodyPr/>
        <a:lstStyle/>
        <a:p>
          <a:pPr rtl="0"/>
          <a:r>
            <a:rPr lang="hu-HU" smtClean="0"/>
            <a:t>Túlzott adaptáció, elégtelen adaptáció</a:t>
          </a:r>
          <a:endParaRPr lang="hu-HU"/>
        </a:p>
      </dgm:t>
    </dgm:pt>
    <dgm:pt modelId="{4105CE25-ED40-487E-8306-DA60DE91E159}" type="parTrans" cxnId="{C62964CF-6CCC-42AE-A4A6-B6C5383E9C0C}">
      <dgm:prSet/>
      <dgm:spPr/>
      <dgm:t>
        <a:bodyPr/>
        <a:lstStyle/>
        <a:p>
          <a:endParaRPr lang="hu-HU"/>
        </a:p>
      </dgm:t>
    </dgm:pt>
    <dgm:pt modelId="{50201574-4D91-4154-9E56-EA4C53B4D4C9}" type="sibTrans" cxnId="{C62964CF-6CCC-42AE-A4A6-B6C5383E9C0C}">
      <dgm:prSet/>
      <dgm:spPr/>
      <dgm:t>
        <a:bodyPr/>
        <a:lstStyle/>
        <a:p>
          <a:endParaRPr lang="hu-HU"/>
        </a:p>
      </dgm:t>
    </dgm:pt>
    <dgm:pt modelId="{6E236FE0-6E0D-4674-8380-8146E28EBB47}">
      <dgm:prSet/>
      <dgm:spPr>
        <a:solidFill>
          <a:srgbClr val="7030A0"/>
        </a:solidFill>
      </dgm:spPr>
      <dgm:t>
        <a:bodyPr/>
        <a:lstStyle/>
        <a:p>
          <a:pPr rtl="0"/>
          <a:r>
            <a:rPr lang="hu-HU" dirty="0" smtClean="0"/>
            <a:t>Nem csak egy területet érint, az adaptációs tevékenységet minden területbe integrálni kell (</a:t>
          </a:r>
          <a:r>
            <a:rPr lang="hu-HU" dirty="0" err="1" smtClean="0"/>
            <a:t>mainstreaming</a:t>
          </a:r>
          <a:r>
            <a:rPr lang="hu-HU" dirty="0" smtClean="0"/>
            <a:t>)</a:t>
          </a:r>
          <a:endParaRPr lang="hu-HU" dirty="0"/>
        </a:p>
      </dgm:t>
    </dgm:pt>
    <dgm:pt modelId="{CC88F08A-4DFD-4EA6-AB19-167377A6DF73}" type="parTrans" cxnId="{1A4824E0-374B-46AD-ABDF-D0DB50B94223}">
      <dgm:prSet/>
      <dgm:spPr/>
      <dgm:t>
        <a:bodyPr/>
        <a:lstStyle/>
        <a:p>
          <a:endParaRPr lang="hu-HU"/>
        </a:p>
      </dgm:t>
    </dgm:pt>
    <dgm:pt modelId="{1C0E89F0-8154-4F0E-878D-61D2A4C6CCF9}" type="sibTrans" cxnId="{1A4824E0-374B-46AD-ABDF-D0DB50B94223}">
      <dgm:prSet/>
      <dgm:spPr/>
      <dgm:t>
        <a:bodyPr/>
        <a:lstStyle/>
        <a:p>
          <a:endParaRPr lang="hu-HU"/>
        </a:p>
      </dgm:t>
    </dgm:pt>
    <dgm:pt modelId="{4196E867-76D4-4A0A-A694-027113CDE6CD}" type="pres">
      <dgm:prSet presAssocID="{BE1E3930-8210-4DE2-8BB5-8FF35B07AB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F4F0562B-F601-45D1-B75D-5B7D83A8CC50}" type="pres">
      <dgm:prSet presAssocID="{51E75C43-691A-4860-9313-9ABA2694BA35}" presName="root" presStyleCnt="0"/>
      <dgm:spPr/>
    </dgm:pt>
    <dgm:pt modelId="{9A2D4485-B725-45BF-A64E-40C7EF955F3C}" type="pres">
      <dgm:prSet presAssocID="{51E75C43-691A-4860-9313-9ABA2694BA35}" presName="rootComposite" presStyleCnt="0"/>
      <dgm:spPr/>
    </dgm:pt>
    <dgm:pt modelId="{2D76621E-2CF5-4DA5-8F85-4C779FAF84C0}" type="pres">
      <dgm:prSet presAssocID="{51E75C43-691A-4860-9313-9ABA2694BA35}" presName="rootText" presStyleLbl="node1" presStyleIdx="0" presStyleCnt="2"/>
      <dgm:spPr/>
      <dgm:t>
        <a:bodyPr/>
        <a:lstStyle/>
        <a:p>
          <a:endParaRPr lang="hu-HU"/>
        </a:p>
      </dgm:t>
    </dgm:pt>
    <dgm:pt modelId="{2ABE3AD0-6A87-47AC-8D45-1E3FCB113BEE}" type="pres">
      <dgm:prSet presAssocID="{51E75C43-691A-4860-9313-9ABA2694BA35}" presName="rootConnector" presStyleLbl="node1" presStyleIdx="0" presStyleCnt="2"/>
      <dgm:spPr/>
      <dgm:t>
        <a:bodyPr/>
        <a:lstStyle/>
        <a:p>
          <a:endParaRPr lang="hu-HU"/>
        </a:p>
      </dgm:t>
    </dgm:pt>
    <dgm:pt modelId="{B6B02652-F510-4FEF-A4B4-994008F3325B}" type="pres">
      <dgm:prSet presAssocID="{51E75C43-691A-4860-9313-9ABA2694BA35}" presName="childShape" presStyleCnt="0"/>
      <dgm:spPr/>
    </dgm:pt>
    <dgm:pt modelId="{BAAA3CDC-8EB8-4EDC-A8B2-2AFC7DD0176D}" type="pres">
      <dgm:prSet presAssocID="{0F8FAD69-090A-48E8-9A5D-F3344DFB8839}" presName="Name13" presStyleLbl="parChTrans1D2" presStyleIdx="0" presStyleCnt="1"/>
      <dgm:spPr/>
      <dgm:t>
        <a:bodyPr/>
        <a:lstStyle/>
        <a:p>
          <a:endParaRPr lang="hu-HU"/>
        </a:p>
      </dgm:t>
    </dgm:pt>
    <dgm:pt modelId="{65FD1017-3B39-41DD-86DF-EE201AFD9E32}" type="pres">
      <dgm:prSet presAssocID="{F3337300-A509-4810-A2C8-95232A424299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A07276-44B7-4379-87D9-D17D906DF3FE}" type="pres">
      <dgm:prSet presAssocID="{6E236FE0-6E0D-4674-8380-8146E28EBB47}" presName="root" presStyleCnt="0"/>
      <dgm:spPr/>
    </dgm:pt>
    <dgm:pt modelId="{098E2DF6-6BDD-46D0-9402-9F9D9FE04A11}" type="pres">
      <dgm:prSet presAssocID="{6E236FE0-6E0D-4674-8380-8146E28EBB47}" presName="rootComposite" presStyleCnt="0"/>
      <dgm:spPr/>
    </dgm:pt>
    <dgm:pt modelId="{E572C76D-C88E-488E-9CB9-AF58EFC329B7}" type="pres">
      <dgm:prSet presAssocID="{6E236FE0-6E0D-4674-8380-8146E28EBB47}" presName="rootText" presStyleLbl="node1" presStyleIdx="1" presStyleCnt="2"/>
      <dgm:spPr/>
      <dgm:t>
        <a:bodyPr/>
        <a:lstStyle/>
        <a:p>
          <a:endParaRPr lang="hu-HU"/>
        </a:p>
      </dgm:t>
    </dgm:pt>
    <dgm:pt modelId="{587A4D34-9251-4546-8499-7E48C10AC61F}" type="pres">
      <dgm:prSet presAssocID="{6E236FE0-6E0D-4674-8380-8146E28EBB47}" presName="rootConnector" presStyleLbl="node1" presStyleIdx="1" presStyleCnt="2"/>
      <dgm:spPr/>
      <dgm:t>
        <a:bodyPr/>
        <a:lstStyle/>
        <a:p>
          <a:endParaRPr lang="hu-HU"/>
        </a:p>
      </dgm:t>
    </dgm:pt>
    <dgm:pt modelId="{FAF17808-DD05-473A-A37B-339D6F4A1BD0}" type="pres">
      <dgm:prSet presAssocID="{6E236FE0-6E0D-4674-8380-8146E28EBB47}" presName="childShape" presStyleCnt="0"/>
      <dgm:spPr/>
    </dgm:pt>
  </dgm:ptLst>
  <dgm:cxnLst>
    <dgm:cxn modelId="{85461FF6-9997-474B-AEBE-855F6D4056DA}" type="presOf" srcId="{51E75C43-691A-4860-9313-9ABA2694BA35}" destId="{2D76621E-2CF5-4DA5-8F85-4C779FAF84C0}" srcOrd="0" destOrd="0" presId="urn:microsoft.com/office/officeart/2005/8/layout/hierarchy3"/>
    <dgm:cxn modelId="{36A5C350-DD78-420A-A5A8-BF2F95BC0B53}" type="presOf" srcId="{F3337300-A509-4810-A2C8-95232A424299}" destId="{65FD1017-3B39-41DD-86DF-EE201AFD9E32}" srcOrd="0" destOrd="0" presId="urn:microsoft.com/office/officeart/2005/8/layout/hierarchy3"/>
    <dgm:cxn modelId="{C62964CF-6CCC-42AE-A4A6-B6C5383E9C0C}" srcId="{F3337300-A509-4810-A2C8-95232A424299}" destId="{705CAE27-90D1-4387-9DD8-FDB05CF8E778}" srcOrd="1" destOrd="0" parTransId="{4105CE25-ED40-487E-8306-DA60DE91E159}" sibTransId="{50201574-4D91-4154-9E56-EA4C53B4D4C9}"/>
    <dgm:cxn modelId="{375B4BC4-FDB6-4DF0-990A-EDF0CAEDA82C}" srcId="{BE1E3930-8210-4DE2-8BB5-8FF35B07ABAB}" destId="{51E75C43-691A-4860-9313-9ABA2694BA35}" srcOrd="0" destOrd="0" parTransId="{64C944B9-DB0D-4560-847D-F2200548D24C}" sibTransId="{FFFA73CD-BAB1-4D37-A8F6-2A42B1CFFE54}"/>
    <dgm:cxn modelId="{25FAFA99-F227-4962-B892-CBECF55F8AF4}" type="presOf" srcId="{6E236FE0-6E0D-4674-8380-8146E28EBB47}" destId="{587A4D34-9251-4546-8499-7E48C10AC61F}" srcOrd="1" destOrd="0" presId="urn:microsoft.com/office/officeart/2005/8/layout/hierarchy3"/>
    <dgm:cxn modelId="{A4A9C45F-4349-4DAA-A989-16A64D99C95D}" srcId="{F3337300-A509-4810-A2C8-95232A424299}" destId="{8EB6684B-A0ED-4CE2-BECB-9D02C31BAA0B}" srcOrd="0" destOrd="0" parTransId="{77D807A5-92D5-46F9-81D5-04594CC92E7D}" sibTransId="{9DEC01DE-E56A-4D19-8FFF-9E13D8BFEA4F}"/>
    <dgm:cxn modelId="{1A4824E0-374B-46AD-ABDF-D0DB50B94223}" srcId="{BE1E3930-8210-4DE2-8BB5-8FF35B07ABAB}" destId="{6E236FE0-6E0D-4674-8380-8146E28EBB47}" srcOrd="1" destOrd="0" parTransId="{CC88F08A-4DFD-4EA6-AB19-167377A6DF73}" sibTransId="{1C0E89F0-8154-4F0E-878D-61D2A4C6CCF9}"/>
    <dgm:cxn modelId="{CB934D89-D79C-4F5B-BC72-105356AE9ABC}" srcId="{51E75C43-691A-4860-9313-9ABA2694BA35}" destId="{F3337300-A509-4810-A2C8-95232A424299}" srcOrd="0" destOrd="0" parTransId="{0F8FAD69-090A-48E8-9A5D-F3344DFB8839}" sibTransId="{2BBA09A9-A204-458E-963B-034C8F1B1E5D}"/>
    <dgm:cxn modelId="{B3CA9020-6C98-4F03-9FA8-D3ADB8950612}" type="presOf" srcId="{705CAE27-90D1-4387-9DD8-FDB05CF8E778}" destId="{65FD1017-3B39-41DD-86DF-EE201AFD9E32}" srcOrd="0" destOrd="2" presId="urn:microsoft.com/office/officeart/2005/8/layout/hierarchy3"/>
    <dgm:cxn modelId="{D56E0B15-7554-4B44-B180-CAF5CD2772B6}" type="presOf" srcId="{BE1E3930-8210-4DE2-8BB5-8FF35B07ABAB}" destId="{4196E867-76D4-4A0A-A694-027113CDE6CD}" srcOrd="0" destOrd="0" presId="urn:microsoft.com/office/officeart/2005/8/layout/hierarchy3"/>
    <dgm:cxn modelId="{C1B80C81-B446-4E64-B505-DC4A5EFC7D09}" type="presOf" srcId="{0F8FAD69-090A-48E8-9A5D-F3344DFB8839}" destId="{BAAA3CDC-8EB8-4EDC-A8B2-2AFC7DD0176D}" srcOrd="0" destOrd="0" presId="urn:microsoft.com/office/officeart/2005/8/layout/hierarchy3"/>
    <dgm:cxn modelId="{84D92D0C-9500-43FC-ABC4-C8470B521418}" type="presOf" srcId="{6E236FE0-6E0D-4674-8380-8146E28EBB47}" destId="{E572C76D-C88E-488E-9CB9-AF58EFC329B7}" srcOrd="0" destOrd="0" presId="urn:microsoft.com/office/officeart/2005/8/layout/hierarchy3"/>
    <dgm:cxn modelId="{5F534AE2-0942-4628-A778-5BE07BF3EC74}" type="presOf" srcId="{8EB6684B-A0ED-4CE2-BECB-9D02C31BAA0B}" destId="{65FD1017-3B39-41DD-86DF-EE201AFD9E32}" srcOrd="0" destOrd="1" presId="urn:microsoft.com/office/officeart/2005/8/layout/hierarchy3"/>
    <dgm:cxn modelId="{921D4DD4-D028-441F-AD32-092C4F2CA197}" type="presOf" srcId="{51E75C43-691A-4860-9313-9ABA2694BA35}" destId="{2ABE3AD0-6A87-47AC-8D45-1E3FCB113BEE}" srcOrd="1" destOrd="0" presId="urn:microsoft.com/office/officeart/2005/8/layout/hierarchy3"/>
    <dgm:cxn modelId="{C1A0E105-97D2-4FE3-95B4-50108A251B6D}" type="presParOf" srcId="{4196E867-76D4-4A0A-A694-027113CDE6CD}" destId="{F4F0562B-F601-45D1-B75D-5B7D83A8CC50}" srcOrd="0" destOrd="0" presId="urn:microsoft.com/office/officeart/2005/8/layout/hierarchy3"/>
    <dgm:cxn modelId="{B6E30DD7-D5B2-4EF5-9CA5-C1206F8E9C84}" type="presParOf" srcId="{F4F0562B-F601-45D1-B75D-5B7D83A8CC50}" destId="{9A2D4485-B725-45BF-A64E-40C7EF955F3C}" srcOrd="0" destOrd="0" presId="urn:microsoft.com/office/officeart/2005/8/layout/hierarchy3"/>
    <dgm:cxn modelId="{BBFCBB24-3801-4FC8-B188-C6781154543B}" type="presParOf" srcId="{9A2D4485-B725-45BF-A64E-40C7EF955F3C}" destId="{2D76621E-2CF5-4DA5-8F85-4C779FAF84C0}" srcOrd="0" destOrd="0" presId="urn:microsoft.com/office/officeart/2005/8/layout/hierarchy3"/>
    <dgm:cxn modelId="{CF1F45BC-E02F-4E4B-B5F8-E110F3A155B4}" type="presParOf" srcId="{9A2D4485-B725-45BF-A64E-40C7EF955F3C}" destId="{2ABE3AD0-6A87-47AC-8D45-1E3FCB113BEE}" srcOrd="1" destOrd="0" presId="urn:microsoft.com/office/officeart/2005/8/layout/hierarchy3"/>
    <dgm:cxn modelId="{27B1D59F-5533-434B-BE2B-8DB058453185}" type="presParOf" srcId="{F4F0562B-F601-45D1-B75D-5B7D83A8CC50}" destId="{B6B02652-F510-4FEF-A4B4-994008F3325B}" srcOrd="1" destOrd="0" presId="urn:microsoft.com/office/officeart/2005/8/layout/hierarchy3"/>
    <dgm:cxn modelId="{836C4AC6-280B-4445-A7D1-567CF06CBDB7}" type="presParOf" srcId="{B6B02652-F510-4FEF-A4B4-994008F3325B}" destId="{BAAA3CDC-8EB8-4EDC-A8B2-2AFC7DD0176D}" srcOrd="0" destOrd="0" presId="urn:microsoft.com/office/officeart/2005/8/layout/hierarchy3"/>
    <dgm:cxn modelId="{4720019E-B13F-4AF3-BD35-8CFE6C6E83B2}" type="presParOf" srcId="{B6B02652-F510-4FEF-A4B4-994008F3325B}" destId="{65FD1017-3B39-41DD-86DF-EE201AFD9E32}" srcOrd="1" destOrd="0" presId="urn:microsoft.com/office/officeart/2005/8/layout/hierarchy3"/>
    <dgm:cxn modelId="{572E618B-79DE-4B69-A6E4-7C81F58EAF12}" type="presParOf" srcId="{4196E867-76D4-4A0A-A694-027113CDE6CD}" destId="{87A07276-44B7-4379-87D9-D17D906DF3FE}" srcOrd="1" destOrd="0" presId="urn:microsoft.com/office/officeart/2005/8/layout/hierarchy3"/>
    <dgm:cxn modelId="{5055685C-59A7-4C87-9F09-04A29BA451BB}" type="presParOf" srcId="{87A07276-44B7-4379-87D9-D17D906DF3FE}" destId="{098E2DF6-6BDD-46D0-9402-9F9D9FE04A11}" srcOrd="0" destOrd="0" presId="urn:microsoft.com/office/officeart/2005/8/layout/hierarchy3"/>
    <dgm:cxn modelId="{31EC1DB2-A172-4B00-956B-A3BBE09EA57F}" type="presParOf" srcId="{098E2DF6-6BDD-46D0-9402-9F9D9FE04A11}" destId="{E572C76D-C88E-488E-9CB9-AF58EFC329B7}" srcOrd="0" destOrd="0" presId="urn:microsoft.com/office/officeart/2005/8/layout/hierarchy3"/>
    <dgm:cxn modelId="{61ED36E3-C69C-41A2-AA1B-A211E83EE644}" type="presParOf" srcId="{098E2DF6-6BDD-46D0-9402-9F9D9FE04A11}" destId="{587A4D34-9251-4546-8499-7E48C10AC61F}" srcOrd="1" destOrd="0" presId="urn:microsoft.com/office/officeart/2005/8/layout/hierarchy3"/>
    <dgm:cxn modelId="{652D11CD-6518-45BA-825F-7BACB127389E}" type="presParOf" srcId="{87A07276-44B7-4379-87D9-D17D906DF3FE}" destId="{FAF17808-DD05-473A-A37B-339D6F4A1BD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2BDA36-9906-4D76-95AE-4C948A2C1FE5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hu-HU"/>
        </a:p>
      </dgm:t>
    </dgm:pt>
    <dgm:pt modelId="{C49801A9-1D45-445A-BC16-2E7E324E1BAF}">
      <dgm:prSet/>
      <dgm:spPr/>
      <dgm:t>
        <a:bodyPr/>
        <a:lstStyle/>
        <a:p>
          <a:pPr rtl="0"/>
          <a:r>
            <a:rPr lang="hu-HU" smtClean="0"/>
            <a:t>Az egyes éghajlati modellek előrejelzéseiből kapott adatokat nem lehet úgy felhasználni, mintha az a legvalószínűbb szcenáriót tükrözné</a:t>
          </a:r>
          <a:endParaRPr lang="hu-HU"/>
        </a:p>
      </dgm:t>
    </dgm:pt>
    <dgm:pt modelId="{287136F6-E7B8-403E-BB9E-2813C4CE1930}" type="parTrans" cxnId="{6BFF61B2-E411-49C4-BE4D-821BD3A86839}">
      <dgm:prSet/>
      <dgm:spPr/>
      <dgm:t>
        <a:bodyPr/>
        <a:lstStyle/>
        <a:p>
          <a:endParaRPr lang="hu-HU"/>
        </a:p>
      </dgm:t>
    </dgm:pt>
    <dgm:pt modelId="{4E2DD986-F65E-4DE7-9B6C-62C4C9A6271C}" type="sibTrans" cxnId="{6BFF61B2-E411-49C4-BE4D-821BD3A86839}">
      <dgm:prSet/>
      <dgm:spPr/>
      <dgm:t>
        <a:bodyPr/>
        <a:lstStyle/>
        <a:p>
          <a:endParaRPr lang="hu-HU"/>
        </a:p>
      </dgm:t>
    </dgm:pt>
    <dgm:pt modelId="{30CDD52B-2E09-444C-86CE-A7E97039F0B3}">
      <dgm:prSet/>
      <dgm:spPr/>
      <dgm:t>
        <a:bodyPr/>
        <a:lstStyle/>
        <a:p>
          <a:pPr rtl="0"/>
          <a:r>
            <a:rPr lang="hu-HU" smtClean="0"/>
            <a:t>Nem lehet egyetlen modell eredményeire alapozni döntéseket</a:t>
          </a:r>
          <a:endParaRPr lang="hu-HU"/>
        </a:p>
      </dgm:t>
    </dgm:pt>
    <dgm:pt modelId="{C3659598-E1A5-4A68-A8BC-DBE22D7EC235}" type="parTrans" cxnId="{99E09A18-97D1-4E09-9F71-C14FF29E24EB}">
      <dgm:prSet/>
      <dgm:spPr/>
      <dgm:t>
        <a:bodyPr/>
        <a:lstStyle/>
        <a:p>
          <a:endParaRPr lang="hu-HU"/>
        </a:p>
      </dgm:t>
    </dgm:pt>
    <dgm:pt modelId="{E4A937BE-6D36-4533-9215-868D166A1F8F}" type="sibTrans" cxnId="{99E09A18-97D1-4E09-9F71-C14FF29E24EB}">
      <dgm:prSet/>
      <dgm:spPr/>
      <dgm:t>
        <a:bodyPr/>
        <a:lstStyle/>
        <a:p>
          <a:endParaRPr lang="hu-HU"/>
        </a:p>
      </dgm:t>
    </dgm:pt>
    <dgm:pt modelId="{AF59B1EE-7B83-4A68-BC5D-44FFAFBCABBC}">
      <dgm:prSet/>
      <dgm:spPr/>
      <dgm:t>
        <a:bodyPr/>
        <a:lstStyle/>
        <a:p>
          <a:pPr rtl="0"/>
          <a:r>
            <a:rPr lang="hu-HU" smtClean="0"/>
            <a:t>Nem lehet a jelenlegi tudást abszolútnak venni</a:t>
          </a:r>
          <a:endParaRPr lang="hu-HU"/>
        </a:p>
      </dgm:t>
    </dgm:pt>
    <dgm:pt modelId="{0453767F-7BE8-41DC-A74B-B4DA97B74087}" type="parTrans" cxnId="{22BC6E62-F973-4138-B97A-87357B5B847D}">
      <dgm:prSet/>
      <dgm:spPr/>
      <dgm:t>
        <a:bodyPr/>
        <a:lstStyle/>
        <a:p>
          <a:endParaRPr lang="hu-HU"/>
        </a:p>
      </dgm:t>
    </dgm:pt>
    <dgm:pt modelId="{69795D20-C785-4DC0-80A6-6D650BE11013}" type="sibTrans" cxnId="{22BC6E62-F973-4138-B97A-87357B5B847D}">
      <dgm:prSet/>
      <dgm:spPr/>
      <dgm:t>
        <a:bodyPr/>
        <a:lstStyle/>
        <a:p>
          <a:endParaRPr lang="hu-HU"/>
        </a:p>
      </dgm:t>
    </dgm:pt>
    <dgm:pt modelId="{B6E4A9F1-D508-4AB4-B789-637119CE1B5D}">
      <dgm:prSet/>
      <dgm:spPr/>
      <dgm:t>
        <a:bodyPr/>
        <a:lstStyle/>
        <a:p>
          <a:pPr rtl="0"/>
          <a:r>
            <a:rPr lang="hu-HU" smtClean="0"/>
            <a:t>Az alkalmazkodást nem tanácsos nagy és költséges beruházásokkal kezdeni</a:t>
          </a:r>
          <a:endParaRPr lang="hu-HU"/>
        </a:p>
      </dgm:t>
    </dgm:pt>
    <dgm:pt modelId="{980D00D7-701B-4AD9-8F1F-A2F04B0270CE}" type="parTrans" cxnId="{B27F5939-2794-462A-A3EE-0E52862A8BAB}">
      <dgm:prSet/>
      <dgm:spPr/>
      <dgm:t>
        <a:bodyPr/>
        <a:lstStyle/>
        <a:p>
          <a:endParaRPr lang="hu-HU"/>
        </a:p>
      </dgm:t>
    </dgm:pt>
    <dgm:pt modelId="{07E2529A-5A75-41FC-B2F4-20E7792C7D46}" type="sibTrans" cxnId="{B27F5939-2794-462A-A3EE-0E52862A8BAB}">
      <dgm:prSet/>
      <dgm:spPr/>
      <dgm:t>
        <a:bodyPr/>
        <a:lstStyle/>
        <a:p>
          <a:endParaRPr lang="hu-HU"/>
        </a:p>
      </dgm:t>
    </dgm:pt>
    <dgm:pt modelId="{43CB2A94-C823-40FC-9EC3-5453FD48EB54}" type="pres">
      <dgm:prSet presAssocID="{0B2BDA36-9906-4D76-95AE-4C948A2C1FE5}" presName="linearFlow" presStyleCnt="0">
        <dgm:presLayoutVars>
          <dgm:dir/>
          <dgm:resizeHandles val="exact"/>
        </dgm:presLayoutVars>
      </dgm:prSet>
      <dgm:spPr/>
    </dgm:pt>
    <dgm:pt modelId="{BA6A6CA2-1C39-44FC-9B81-63143BBD722E}" type="pres">
      <dgm:prSet presAssocID="{C49801A9-1D45-445A-BC16-2E7E324E1BAF}" presName="composite" presStyleCnt="0"/>
      <dgm:spPr/>
    </dgm:pt>
    <dgm:pt modelId="{4EACE46F-9048-4738-9F4A-FDBCBE6101D1}" type="pres">
      <dgm:prSet presAssocID="{C49801A9-1D45-445A-BC16-2E7E324E1BAF}" presName="imgShp" presStyleLbl="fgImgPlace1" presStyleIdx="0" presStyleCnt="4"/>
      <dgm:spPr/>
    </dgm:pt>
    <dgm:pt modelId="{7FE440FD-8AC9-4EBE-AB5E-1DCB4265B3D8}" type="pres">
      <dgm:prSet presAssocID="{C49801A9-1D45-445A-BC16-2E7E324E1BAF}" presName="txShp" presStyleLbl="node1" presStyleIdx="0" presStyleCnt="4">
        <dgm:presLayoutVars>
          <dgm:bulletEnabled val="1"/>
        </dgm:presLayoutVars>
      </dgm:prSet>
      <dgm:spPr/>
    </dgm:pt>
    <dgm:pt modelId="{E89A6915-1127-47A9-91B7-11CD49976DF5}" type="pres">
      <dgm:prSet presAssocID="{4E2DD986-F65E-4DE7-9B6C-62C4C9A6271C}" presName="spacing" presStyleCnt="0"/>
      <dgm:spPr/>
    </dgm:pt>
    <dgm:pt modelId="{F89CCFCB-3D8F-4236-9DB7-C8B9E0A3E8E8}" type="pres">
      <dgm:prSet presAssocID="{30CDD52B-2E09-444C-86CE-A7E97039F0B3}" presName="composite" presStyleCnt="0"/>
      <dgm:spPr/>
    </dgm:pt>
    <dgm:pt modelId="{3FEDF09B-8DF0-4BD3-A3BF-08FD8625D272}" type="pres">
      <dgm:prSet presAssocID="{30CDD52B-2E09-444C-86CE-A7E97039F0B3}" presName="imgShp" presStyleLbl="fgImgPlace1" presStyleIdx="1" presStyleCnt="4"/>
      <dgm:spPr/>
    </dgm:pt>
    <dgm:pt modelId="{15D426FB-0FBB-44CD-B56B-50D7507591EF}" type="pres">
      <dgm:prSet presAssocID="{30CDD52B-2E09-444C-86CE-A7E97039F0B3}" presName="txShp" presStyleLbl="node1" presStyleIdx="1" presStyleCnt="4">
        <dgm:presLayoutVars>
          <dgm:bulletEnabled val="1"/>
        </dgm:presLayoutVars>
      </dgm:prSet>
      <dgm:spPr/>
    </dgm:pt>
    <dgm:pt modelId="{AFCBBEB9-452C-4250-9E2C-200B1F9447E6}" type="pres">
      <dgm:prSet presAssocID="{E4A937BE-6D36-4533-9215-868D166A1F8F}" presName="spacing" presStyleCnt="0"/>
      <dgm:spPr/>
    </dgm:pt>
    <dgm:pt modelId="{C2A2D871-2A71-4167-BED0-DE23873482D6}" type="pres">
      <dgm:prSet presAssocID="{AF59B1EE-7B83-4A68-BC5D-44FFAFBCABBC}" presName="composite" presStyleCnt="0"/>
      <dgm:spPr/>
    </dgm:pt>
    <dgm:pt modelId="{822C03EB-469A-4D3D-838D-9B933110F99D}" type="pres">
      <dgm:prSet presAssocID="{AF59B1EE-7B83-4A68-BC5D-44FFAFBCABBC}" presName="imgShp" presStyleLbl="fgImgPlace1" presStyleIdx="2" presStyleCnt="4"/>
      <dgm:spPr/>
    </dgm:pt>
    <dgm:pt modelId="{EF6272C0-33AD-4DFC-A4A4-B0DEB78A1845}" type="pres">
      <dgm:prSet presAssocID="{AF59B1EE-7B83-4A68-BC5D-44FFAFBCABBC}" presName="txShp" presStyleLbl="node1" presStyleIdx="2" presStyleCnt="4">
        <dgm:presLayoutVars>
          <dgm:bulletEnabled val="1"/>
        </dgm:presLayoutVars>
      </dgm:prSet>
      <dgm:spPr/>
    </dgm:pt>
    <dgm:pt modelId="{16DC02B0-70F0-444F-A9DE-7BA2AB37CA96}" type="pres">
      <dgm:prSet presAssocID="{69795D20-C785-4DC0-80A6-6D650BE11013}" presName="spacing" presStyleCnt="0"/>
      <dgm:spPr/>
    </dgm:pt>
    <dgm:pt modelId="{099C490E-571E-401A-92BC-92743D71E35F}" type="pres">
      <dgm:prSet presAssocID="{B6E4A9F1-D508-4AB4-B789-637119CE1B5D}" presName="composite" presStyleCnt="0"/>
      <dgm:spPr/>
    </dgm:pt>
    <dgm:pt modelId="{C802644F-301F-426C-B7F8-9BC88CC57F16}" type="pres">
      <dgm:prSet presAssocID="{B6E4A9F1-D508-4AB4-B789-637119CE1B5D}" presName="imgShp" presStyleLbl="fgImgPlace1" presStyleIdx="3" presStyleCnt="4"/>
      <dgm:spPr/>
    </dgm:pt>
    <dgm:pt modelId="{AFB9D1AF-5DCA-4503-BECC-9122AC6429B5}" type="pres">
      <dgm:prSet presAssocID="{B6E4A9F1-D508-4AB4-B789-637119CE1B5D}" presName="txShp" presStyleLbl="node1" presStyleIdx="3" presStyleCnt="4">
        <dgm:presLayoutVars>
          <dgm:bulletEnabled val="1"/>
        </dgm:presLayoutVars>
      </dgm:prSet>
      <dgm:spPr/>
    </dgm:pt>
  </dgm:ptLst>
  <dgm:cxnLst>
    <dgm:cxn modelId="{CDE151B1-EB0B-4143-91A1-3F1DA4A593C3}" type="presOf" srcId="{B6E4A9F1-D508-4AB4-B789-637119CE1B5D}" destId="{AFB9D1AF-5DCA-4503-BECC-9122AC6429B5}" srcOrd="0" destOrd="0" presId="urn:microsoft.com/office/officeart/2005/8/layout/vList3"/>
    <dgm:cxn modelId="{9F4F6531-6D57-4FCB-BF1B-4DC391DAA322}" type="presOf" srcId="{C49801A9-1D45-445A-BC16-2E7E324E1BAF}" destId="{7FE440FD-8AC9-4EBE-AB5E-1DCB4265B3D8}" srcOrd="0" destOrd="0" presId="urn:microsoft.com/office/officeart/2005/8/layout/vList3"/>
    <dgm:cxn modelId="{B6E218B8-8B98-46B1-B3E2-470BE86D0774}" type="presOf" srcId="{0B2BDA36-9906-4D76-95AE-4C948A2C1FE5}" destId="{43CB2A94-C823-40FC-9EC3-5453FD48EB54}" srcOrd="0" destOrd="0" presId="urn:microsoft.com/office/officeart/2005/8/layout/vList3"/>
    <dgm:cxn modelId="{22BC6E62-F973-4138-B97A-87357B5B847D}" srcId="{0B2BDA36-9906-4D76-95AE-4C948A2C1FE5}" destId="{AF59B1EE-7B83-4A68-BC5D-44FFAFBCABBC}" srcOrd="2" destOrd="0" parTransId="{0453767F-7BE8-41DC-A74B-B4DA97B74087}" sibTransId="{69795D20-C785-4DC0-80A6-6D650BE11013}"/>
    <dgm:cxn modelId="{6BFF61B2-E411-49C4-BE4D-821BD3A86839}" srcId="{0B2BDA36-9906-4D76-95AE-4C948A2C1FE5}" destId="{C49801A9-1D45-445A-BC16-2E7E324E1BAF}" srcOrd="0" destOrd="0" parTransId="{287136F6-E7B8-403E-BB9E-2813C4CE1930}" sibTransId="{4E2DD986-F65E-4DE7-9B6C-62C4C9A6271C}"/>
    <dgm:cxn modelId="{9BF29DDA-5AE2-4B85-9DB4-ED051E15015B}" type="presOf" srcId="{30CDD52B-2E09-444C-86CE-A7E97039F0B3}" destId="{15D426FB-0FBB-44CD-B56B-50D7507591EF}" srcOrd="0" destOrd="0" presId="urn:microsoft.com/office/officeart/2005/8/layout/vList3"/>
    <dgm:cxn modelId="{48759BEB-4A2B-44D0-96D7-1DD278CDEFF1}" type="presOf" srcId="{AF59B1EE-7B83-4A68-BC5D-44FFAFBCABBC}" destId="{EF6272C0-33AD-4DFC-A4A4-B0DEB78A1845}" srcOrd="0" destOrd="0" presId="urn:microsoft.com/office/officeart/2005/8/layout/vList3"/>
    <dgm:cxn modelId="{99E09A18-97D1-4E09-9F71-C14FF29E24EB}" srcId="{0B2BDA36-9906-4D76-95AE-4C948A2C1FE5}" destId="{30CDD52B-2E09-444C-86CE-A7E97039F0B3}" srcOrd="1" destOrd="0" parTransId="{C3659598-E1A5-4A68-A8BC-DBE22D7EC235}" sibTransId="{E4A937BE-6D36-4533-9215-868D166A1F8F}"/>
    <dgm:cxn modelId="{B27F5939-2794-462A-A3EE-0E52862A8BAB}" srcId="{0B2BDA36-9906-4D76-95AE-4C948A2C1FE5}" destId="{B6E4A9F1-D508-4AB4-B789-637119CE1B5D}" srcOrd="3" destOrd="0" parTransId="{980D00D7-701B-4AD9-8F1F-A2F04B0270CE}" sibTransId="{07E2529A-5A75-41FC-B2F4-20E7792C7D46}"/>
    <dgm:cxn modelId="{97FE7C2B-8D38-4BF9-8202-AF32AF48C129}" type="presParOf" srcId="{43CB2A94-C823-40FC-9EC3-5453FD48EB54}" destId="{BA6A6CA2-1C39-44FC-9B81-63143BBD722E}" srcOrd="0" destOrd="0" presId="urn:microsoft.com/office/officeart/2005/8/layout/vList3"/>
    <dgm:cxn modelId="{45D93DC9-D109-46B0-84F3-CC6FF6C97CFC}" type="presParOf" srcId="{BA6A6CA2-1C39-44FC-9B81-63143BBD722E}" destId="{4EACE46F-9048-4738-9F4A-FDBCBE6101D1}" srcOrd="0" destOrd="0" presId="urn:microsoft.com/office/officeart/2005/8/layout/vList3"/>
    <dgm:cxn modelId="{18827E62-F7DB-47C8-B59B-AB20BFF25B00}" type="presParOf" srcId="{BA6A6CA2-1C39-44FC-9B81-63143BBD722E}" destId="{7FE440FD-8AC9-4EBE-AB5E-1DCB4265B3D8}" srcOrd="1" destOrd="0" presId="urn:microsoft.com/office/officeart/2005/8/layout/vList3"/>
    <dgm:cxn modelId="{CA893C76-DBC6-4FE3-A4A0-5B36A32BCE68}" type="presParOf" srcId="{43CB2A94-C823-40FC-9EC3-5453FD48EB54}" destId="{E89A6915-1127-47A9-91B7-11CD49976DF5}" srcOrd="1" destOrd="0" presId="urn:microsoft.com/office/officeart/2005/8/layout/vList3"/>
    <dgm:cxn modelId="{BA068DBE-4B90-4790-82F6-C1EFD0BE2DD6}" type="presParOf" srcId="{43CB2A94-C823-40FC-9EC3-5453FD48EB54}" destId="{F89CCFCB-3D8F-4236-9DB7-C8B9E0A3E8E8}" srcOrd="2" destOrd="0" presId="urn:microsoft.com/office/officeart/2005/8/layout/vList3"/>
    <dgm:cxn modelId="{4C2333C4-8E8E-4588-A10A-C5AD73E0055E}" type="presParOf" srcId="{F89CCFCB-3D8F-4236-9DB7-C8B9E0A3E8E8}" destId="{3FEDF09B-8DF0-4BD3-A3BF-08FD8625D272}" srcOrd="0" destOrd="0" presId="urn:microsoft.com/office/officeart/2005/8/layout/vList3"/>
    <dgm:cxn modelId="{1AE7792B-CBBB-44EF-8625-1C0246A830DD}" type="presParOf" srcId="{F89CCFCB-3D8F-4236-9DB7-C8B9E0A3E8E8}" destId="{15D426FB-0FBB-44CD-B56B-50D7507591EF}" srcOrd="1" destOrd="0" presId="urn:microsoft.com/office/officeart/2005/8/layout/vList3"/>
    <dgm:cxn modelId="{E1909041-D5C2-46D6-BA77-249123ABF00C}" type="presParOf" srcId="{43CB2A94-C823-40FC-9EC3-5453FD48EB54}" destId="{AFCBBEB9-452C-4250-9E2C-200B1F9447E6}" srcOrd="3" destOrd="0" presId="urn:microsoft.com/office/officeart/2005/8/layout/vList3"/>
    <dgm:cxn modelId="{76CF5326-9E3B-47AE-8AD1-73607409FCC5}" type="presParOf" srcId="{43CB2A94-C823-40FC-9EC3-5453FD48EB54}" destId="{C2A2D871-2A71-4167-BED0-DE23873482D6}" srcOrd="4" destOrd="0" presId="urn:microsoft.com/office/officeart/2005/8/layout/vList3"/>
    <dgm:cxn modelId="{D1A2EEDB-41CC-4E20-949C-AADDF936B622}" type="presParOf" srcId="{C2A2D871-2A71-4167-BED0-DE23873482D6}" destId="{822C03EB-469A-4D3D-838D-9B933110F99D}" srcOrd="0" destOrd="0" presId="urn:microsoft.com/office/officeart/2005/8/layout/vList3"/>
    <dgm:cxn modelId="{BD6B58E8-8F30-4501-90C9-BBF638BE25B2}" type="presParOf" srcId="{C2A2D871-2A71-4167-BED0-DE23873482D6}" destId="{EF6272C0-33AD-4DFC-A4A4-B0DEB78A1845}" srcOrd="1" destOrd="0" presId="urn:microsoft.com/office/officeart/2005/8/layout/vList3"/>
    <dgm:cxn modelId="{D0FF17C4-1B9E-4DD4-B5AA-EBE7430CAFFA}" type="presParOf" srcId="{43CB2A94-C823-40FC-9EC3-5453FD48EB54}" destId="{16DC02B0-70F0-444F-A9DE-7BA2AB37CA96}" srcOrd="5" destOrd="0" presId="urn:microsoft.com/office/officeart/2005/8/layout/vList3"/>
    <dgm:cxn modelId="{E6F899D0-1A53-4DFB-8B00-D9B3746FA3BF}" type="presParOf" srcId="{43CB2A94-C823-40FC-9EC3-5453FD48EB54}" destId="{099C490E-571E-401A-92BC-92743D71E35F}" srcOrd="6" destOrd="0" presId="urn:microsoft.com/office/officeart/2005/8/layout/vList3"/>
    <dgm:cxn modelId="{F6C9023A-86B4-4A62-AFFB-B5F6629BD841}" type="presParOf" srcId="{099C490E-571E-401A-92BC-92743D71E35F}" destId="{C802644F-301F-426C-B7F8-9BC88CC57F16}" srcOrd="0" destOrd="0" presId="urn:microsoft.com/office/officeart/2005/8/layout/vList3"/>
    <dgm:cxn modelId="{F1B1E90B-33CE-453A-AED4-11C4207FDD74}" type="presParOf" srcId="{099C490E-571E-401A-92BC-92743D71E35F}" destId="{AFB9D1AF-5DCA-4503-BECC-9122AC6429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2E3D7-8BA5-4FC1-AF31-59378E0813DA}">
      <dsp:nvSpPr>
        <dsp:cNvPr id="0" name=""/>
        <dsp:cNvSpPr/>
      </dsp:nvSpPr>
      <dsp:spPr>
        <a:xfrm>
          <a:off x="627245" y="0"/>
          <a:ext cx="7108781" cy="509024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C356D-76C1-42C6-A452-9F3A41DA0823}">
      <dsp:nvSpPr>
        <dsp:cNvPr id="0" name=""/>
        <dsp:cNvSpPr/>
      </dsp:nvSpPr>
      <dsp:spPr>
        <a:xfrm>
          <a:off x="8983" y="1527073"/>
          <a:ext cx="2691928" cy="20360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klíma folyamatosan változik, változott a Föld története során </a:t>
          </a:r>
          <a:endParaRPr lang="hu-HU" sz="1800" kern="1200" dirty="0"/>
        </a:p>
      </dsp:txBody>
      <dsp:txXfrm>
        <a:off x="108377" y="1626467"/>
        <a:ext cx="2493140" cy="1837309"/>
      </dsp:txXfrm>
    </dsp:sp>
    <dsp:sp modelId="{DFCE9626-E047-4565-A824-89BE6887D5B1}">
      <dsp:nvSpPr>
        <dsp:cNvPr id="0" name=""/>
        <dsp:cNvSpPr/>
      </dsp:nvSpPr>
      <dsp:spPr>
        <a:xfrm>
          <a:off x="2835671" y="1527073"/>
          <a:ext cx="2691928" cy="203609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rgbClr val="FF0000"/>
              </a:solidFill>
            </a:rPr>
            <a:t>DE! a jelenlegi változások kiterjedtsége, összetett hatásai és sebessége példa nélküli a vizsgált változások között </a:t>
          </a:r>
          <a:endParaRPr lang="hu-HU" sz="1800" kern="1200" dirty="0">
            <a:solidFill>
              <a:srgbClr val="FF0000"/>
            </a:solidFill>
          </a:endParaRPr>
        </a:p>
      </dsp:txBody>
      <dsp:txXfrm>
        <a:off x="2935065" y="1626467"/>
        <a:ext cx="2493140" cy="1837309"/>
      </dsp:txXfrm>
    </dsp:sp>
    <dsp:sp modelId="{E1B0A83A-8F94-4B77-A09E-119C572A9AAC}">
      <dsp:nvSpPr>
        <dsp:cNvPr id="0" name=""/>
        <dsp:cNvSpPr/>
      </dsp:nvSpPr>
      <dsp:spPr>
        <a:xfrm>
          <a:off x="5662359" y="1527073"/>
          <a:ext cx="2691928" cy="203609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 klímaváltozás	okai alatt a	közbeszédben az emberi	tényezőt értik leginkább. Célszerű ezzel foglalkozni, jobbára csak ezen emberi hatások mérséklésére szorítkozhatunk. </a:t>
          </a:r>
          <a:endParaRPr lang="hu-HU" sz="1600" kern="1200" dirty="0"/>
        </a:p>
      </dsp:txBody>
      <dsp:txXfrm>
        <a:off x="5761753" y="1626467"/>
        <a:ext cx="2493140" cy="1837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438E5-6B35-45F0-93F8-D493B12F21BE}">
      <dsp:nvSpPr>
        <dsp:cNvPr id="0" name=""/>
        <dsp:cNvSpPr/>
      </dsp:nvSpPr>
      <dsp:spPr>
        <a:xfrm>
          <a:off x="0" y="394230"/>
          <a:ext cx="8372483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798" tIns="249936" rIns="649798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i="1" kern="1200" smtClean="0"/>
            <a:t>A szélsőséges időjárási események gyakorisága nő (hőhullámok, csapadékhullámok, szárazság)</a:t>
          </a:r>
          <a:endParaRPr lang="hu-H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i="1" kern="1200" smtClean="0"/>
            <a:t>A szélsőséges időjárási események intenzitása nő</a:t>
          </a:r>
          <a:endParaRPr lang="hu-H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i="1" kern="1200" smtClean="0"/>
            <a:t>Eltolódások következhetnek be egyes klimatikus területek határain (mezoklimatikus változások), amelyek bizonyos térségekben már érezhetők (pl. sivatagosodás) </a:t>
          </a:r>
          <a:endParaRPr lang="hu-HU" sz="1200" kern="1200"/>
        </a:p>
      </dsp:txBody>
      <dsp:txXfrm>
        <a:off x="0" y="394230"/>
        <a:ext cx="8372483" cy="1190700"/>
      </dsp:txXfrm>
    </dsp:sp>
    <dsp:sp modelId="{1D070FE4-86F2-4356-AD38-750FEC6136F8}">
      <dsp:nvSpPr>
        <dsp:cNvPr id="0" name=""/>
        <dsp:cNvSpPr/>
      </dsp:nvSpPr>
      <dsp:spPr>
        <a:xfrm>
          <a:off x="418624" y="217110"/>
          <a:ext cx="586073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22" tIns="0" rIns="221522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i="1" u="none" kern="1200" dirty="0" smtClean="0"/>
            <a:t>Atmoszféra</a:t>
          </a:r>
          <a:endParaRPr lang="hu-HU" sz="1200" u="none" kern="1200" dirty="0"/>
        </a:p>
      </dsp:txBody>
      <dsp:txXfrm>
        <a:off x="435917" y="234403"/>
        <a:ext cx="5826152" cy="319654"/>
      </dsp:txXfrm>
    </dsp:sp>
    <dsp:sp modelId="{AFFB0467-5A5A-40EF-9C5D-55959E5A3E9E}">
      <dsp:nvSpPr>
        <dsp:cNvPr id="0" name=""/>
        <dsp:cNvSpPr/>
      </dsp:nvSpPr>
      <dsp:spPr>
        <a:xfrm>
          <a:off x="0" y="1826850"/>
          <a:ext cx="8372483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798" tIns="249936" rIns="649798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i="1" kern="1200" smtClean="0"/>
            <a:t>A tengervíz szintjének emelkedése: az utóbbi 100 év során 0,19 m, a változás gyorsul</a:t>
          </a:r>
          <a:endParaRPr lang="hu-H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i="1" kern="1200" dirty="0" smtClean="0"/>
            <a:t>A tengeráramlatok kitettsége, visszahatás az atmoszférára (változik a tengervíz sótartalma, hőmérséklete). </a:t>
          </a:r>
          <a:endParaRPr lang="hu-H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i="1" kern="1200" dirty="0" smtClean="0"/>
            <a:t>A víz körforgásának változásai, kiszámíthatatlanság a csapadékeloszlásban, aszályok, árvizek</a:t>
          </a:r>
          <a:endParaRPr lang="hu-HU" sz="1200" kern="1200" dirty="0"/>
        </a:p>
      </dsp:txBody>
      <dsp:txXfrm>
        <a:off x="0" y="1826850"/>
        <a:ext cx="8372483" cy="1020600"/>
      </dsp:txXfrm>
    </dsp:sp>
    <dsp:sp modelId="{5815FCC0-9055-47AB-B94C-F9A300D83609}">
      <dsp:nvSpPr>
        <dsp:cNvPr id="0" name=""/>
        <dsp:cNvSpPr/>
      </dsp:nvSpPr>
      <dsp:spPr>
        <a:xfrm>
          <a:off x="418624" y="1649730"/>
          <a:ext cx="5860738" cy="3542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22" tIns="0" rIns="221522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i="1" u="none" kern="1200" dirty="0" smtClean="0"/>
            <a:t>Hidroszféra</a:t>
          </a:r>
          <a:endParaRPr lang="hu-HU" sz="1200" u="none" kern="1200" dirty="0"/>
        </a:p>
      </dsp:txBody>
      <dsp:txXfrm>
        <a:off x="435917" y="1667023"/>
        <a:ext cx="5826152" cy="319654"/>
      </dsp:txXfrm>
    </dsp:sp>
    <dsp:sp modelId="{9F90EE07-632B-4122-910C-511819F1EE99}">
      <dsp:nvSpPr>
        <dsp:cNvPr id="0" name=""/>
        <dsp:cNvSpPr/>
      </dsp:nvSpPr>
      <dsp:spPr>
        <a:xfrm>
          <a:off x="0" y="3089370"/>
          <a:ext cx="8372483" cy="100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798" tIns="249936" rIns="649798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i="1" kern="1200" smtClean="0"/>
            <a:t>A sarki jég olvadásának következményei, visszahatás a hidroszférára (transzgresszió, tengervíz sótartalma, hőmérséklete befolyásolhatja az tengervíz áramlásait)</a:t>
          </a:r>
          <a:endParaRPr lang="hu-HU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i="1" kern="1200" smtClean="0"/>
            <a:t>A gleccserek visszahúzódása, hatása a bioszférára és az emberi civilizációra (a hegyvidéki gleccserjég szerepe nélkülözhetetlen a bioszféra és az emberiség vízellátásában)</a:t>
          </a:r>
          <a:endParaRPr lang="hu-HU" sz="1200" kern="1200"/>
        </a:p>
      </dsp:txBody>
      <dsp:txXfrm>
        <a:off x="0" y="3089370"/>
        <a:ext cx="8372483" cy="1001700"/>
      </dsp:txXfrm>
    </dsp:sp>
    <dsp:sp modelId="{5A56B23F-83B9-4754-AC80-D5DAD41AFC32}">
      <dsp:nvSpPr>
        <dsp:cNvPr id="0" name=""/>
        <dsp:cNvSpPr/>
      </dsp:nvSpPr>
      <dsp:spPr>
        <a:xfrm>
          <a:off x="418624" y="2912250"/>
          <a:ext cx="5860738" cy="3542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22" tIns="0" rIns="221522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i="1" u="none" kern="1200" dirty="0" err="1" smtClean="0"/>
            <a:t>Krioszféra</a:t>
          </a:r>
          <a:endParaRPr lang="hu-HU" sz="1200" u="none" kern="1200" dirty="0"/>
        </a:p>
      </dsp:txBody>
      <dsp:txXfrm>
        <a:off x="435917" y="2929543"/>
        <a:ext cx="5826152" cy="319654"/>
      </dsp:txXfrm>
    </dsp:sp>
    <dsp:sp modelId="{D8CDAB6B-C0E8-40E0-B63F-0529FE126BE6}">
      <dsp:nvSpPr>
        <dsp:cNvPr id="0" name=""/>
        <dsp:cNvSpPr/>
      </dsp:nvSpPr>
      <dsp:spPr>
        <a:xfrm>
          <a:off x="0" y="4332990"/>
          <a:ext cx="8372483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798" tIns="249936" rIns="649798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i="1" kern="1200" dirty="0" smtClean="0"/>
            <a:t>Az ökológiai rendszerekre gyakorolt hatás: jelentős kihalási hullám, </a:t>
          </a:r>
          <a:endParaRPr lang="hu-H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i="1" kern="1200" dirty="0" smtClean="0"/>
            <a:t>A bioszféra légkört befolyásoló hatása gyengül (csökken a szén-dioxid elnyelésre legalkalmasabb növényzet, a természetes növénytakaró)</a:t>
          </a:r>
          <a:endParaRPr lang="hu-HU" sz="1200" kern="1200" dirty="0"/>
        </a:p>
      </dsp:txBody>
      <dsp:txXfrm>
        <a:off x="0" y="4332990"/>
        <a:ext cx="8372483" cy="850500"/>
      </dsp:txXfrm>
    </dsp:sp>
    <dsp:sp modelId="{3E682A0F-DC50-45A4-9797-6E906D8C7977}">
      <dsp:nvSpPr>
        <dsp:cNvPr id="0" name=""/>
        <dsp:cNvSpPr/>
      </dsp:nvSpPr>
      <dsp:spPr>
        <a:xfrm>
          <a:off x="418624" y="4155870"/>
          <a:ext cx="5860738" cy="3542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22" tIns="0" rIns="221522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i="1" u="none" kern="1200" dirty="0" smtClean="0"/>
            <a:t>Bioszféra</a:t>
          </a:r>
          <a:endParaRPr lang="hu-HU" sz="1200" u="none" kern="1200" dirty="0"/>
        </a:p>
      </dsp:txBody>
      <dsp:txXfrm>
        <a:off x="435917" y="4173163"/>
        <a:ext cx="5826152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367A6-5568-4D08-93A1-4B2F81589BED}">
      <dsp:nvSpPr>
        <dsp:cNvPr id="0" name=""/>
        <dsp:cNvSpPr/>
      </dsp:nvSpPr>
      <dsp:spPr>
        <a:xfrm>
          <a:off x="0" y="144017"/>
          <a:ext cx="8856984" cy="2929524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Az üvegházhatású gázok folytatódó kibocsátása további felmelegedést és az éghajlati rendszer valamennyi összetevőjében hosszú távú változásokat fog okozni, amely megnöveli a társadalmat és az ökoszisztémákat érintő súlyos, mindenre kiterjedő és visszafordíthatatlan hatások valószínűségét.</a:t>
          </a:r>
          <a:endParaRPr lang="hu-HU" sz="2400" b="1" kern="1200" dirty="0"/>
        </a:p>
      </dsp:txBody>
      <dsp:txXfrm>
        <a:off x="143008" y="287025"/>
        <a:ext cx="8570968" cy="2643508"/>
      </dsp:txXfrm>
    </dsp:sp>
    <dsp:sp modelId="{2C6FE48F-04BB-4577-B356-53642514D867}">
      <dsp:nvSpPr>
        <dsp:cNvPr id="0" name=""/>
        <dsp:cNvSpPr/>
      </dsp:nvSpPr>
      <dsp:spPr>
        <a:xfrm>
          <a:off x="0" y="3142662"/>
          <a:ext cx="8856984" cy="230255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A felszín közeli hőmérséklet emelkedését valamennyi kibocsátási forgatókönyvvel készült modellkísérlet jelzi a XXI. század során. Nagyon valószínű, hogy a hőhullámok egyre gyakrabban és hosszan tartóan fognak előfordulni, és a nagy csapadékkal járó események egyre intenzívebbé és gyakoribbá válnak számos régióban.</a:t>
          </a:r>
          <a:endParaRPr lang="hu-HU" sz="2400" b="1" kern="1200" dirty="0"/>
        </a:p>
      </dsp:txBody>
      <dsp:txXfrm>
        <a:off x="112402" y="3255064"/>
        <a:ext cx="8632180" cy="20777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42AF-8D6E-483C-B3DB-532B869CDB15}">
      <dsp:nvSpPr>
        <dsp:cNvPr id="0" name=""/>
        <dsp:cNvSpPr/>
      </dsp:nvSpPr>
      <dsp:spPr>
        <a:xfrm>
          <a:off x="853176" y="289"/>
          <a:ext cx="2038460" cy="14044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5A931-C7A8-4432-BA34-0E4591ECDB93}">
      <dsp:nvSpPr>
        <dsp:cNvPr id="0" name=""/>
        <dsp:cNvSpPr/>
      </dsp:nvSpPr>
      <dsp:spPr>
        <a:xfrm>
          <a:off x="853176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smtClean="0"/>
            <a:t>Humánegészségügy </a:t>
          </a:r>
          <a:endParaRPr lang="hu-HU" sz="1500" kern="1200"/>
        </a:p>
      </dsp:txBody>
      <dsp:txXfrm>
        <a:off x="853176" y="1404789"/>
        <a:ext cx="2038460" cy="756268"/>
      </dsp:txXfrm>
    </dsp:sp>
    <dsp:sp modelId="{B5E82D44-AF68-465E-B74A-508EB877C7A0}">
      <dsp:nvSpPr>
        <dsp:cNvPr id="0" name=""/>
        <dsp:cNvSpPr/>
      </dsp:nvSpPr>
      <dsp:spPr>
        <a:xfrm>
          <a:off x="3095569" y="289"/>
          <a:ext cx="2038460" cy="1404499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136D4-CAB5-42DA-AD81-A0921119BD42}">
      <dsp:nvSpPr>
        <dsp:cNvPr id="0" name=""/>
        <dsp:cNvSpPr/>
      </dsp:nvSpPr>
      <dsp:spPr>
        <a:xfrm>
          <a:off x="3095569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smtClean="0"/>
            <a:t>Mezőgazdaság </a:t>
          </a:r>
          <a:endParaRPr lang="hu-HU" sz="1500" kern="1200"/>
        </a:p>
      </dsp:txBody>
      <dsp:txXfrm>
        <a:off x="3095569" y="1404789"/>
        <a:ext cx="2038460" cy="756268"/>
      </dsp:txXfrm>
    </dsp:sp>
    <dsp:sp modelId="{03BE022F-F4AF-449F-AE37-1940EEF97CC8}">
      <dsp:nvSpPr>
        <dsp:cNvPr id="0" name=""/>
        <dsp:cNvSpPr/>
      </dsp:nvSpPr>
      <dsp:spPr>
        <a:xfrm>
          <a:off x="5337962" y="289"/>
          <a:ext cx="2038460" cy="1404499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72984-DA5E-438E-BB39-19A49F5384A8}">
      <dsp:nvSpPr>
        <dsp:cNvPr id="0" name=""/>
        <dsp:cNvSpPr/>
      </dsp:nvSpPr>
      <dsp:spPr>
        <a:xfrm>
          <a:off x="5337962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smtClean="0"/>
            <a:t>Épített környezet</a:t>
          </a:r>
          <a:endParaRPr lang="hu-HU" sz="1500" kern="1200"/>
        </a:p>
      </dsp:txBody>
      <dsp:txXfrm>
        <a:off x="5337962" y="1404789"/>
        <a:ext cx="2038460" cy="756268"/>
      </dsp:txXfrm>
    </dsp:sp>
    <dsp:sp modelId="{64257AC1-3868-48CD-B243-06428C96960F}">
      <dsp:nvSpPr>
        <dsp:cNvPr id="0" name=""/>
        <dsp:cNvSpPr/>
      </dsp:nvSpPr>
      <dsp:spPr>
        <a:xfrm>
          <a:off x="853176" y="2364904"/>
          <a:ext cx="2038460" cy="1404499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4A8B-3E2C-4180-AE5C-4381275F3811}">
      <dsp:nvSpPr>
        <dsp:cNvPr id="0" name=""/>
        <dsp:cNvSpPr/>
      </dsp:nvSpPr>
      <dsp:spPr>
        <a:xfrm>
          <a:off x="853176" y="3769404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smtClean="0"/>
            <a:t>Közlekedés</a:t>
          </a:r>
          <a:endParaRPr lang="hu-HU" sz="1500" kern="1200"/>
        </a:p>
      </dsp:txBody>
      <dsp:txXfrm>
        <a:off x="853176" y="3769404"/>
        <a:ext cx="2038460" cy="756268"/>
      </dsp:txXfrm>
    </dsp:sp>
    <dsp:sp modelId="{03985612-3A41-41B2-8AF5-3DBBF7BDB53E}">
      <dsp:nvSpPr>
        <dsp:cNvPr id="0" name=""/>
        <dsp:cNvSpPr/>
      </dsp:nvSpPr>
      <dsp:spPr>
        <a:xfrm>
          <a:off x="3095569" y="2364904"/>
          <a:ext cx="2038460" cy="1404499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C6CB2-350A-4496-A180-BF11C053F6BA}">
      <dsp:nvSpPr>
        <dsp:cNvPr id="0" name=""/>
        <dsp:cNvSpPr/>
      </dsp:nvSpPr>
      <dsp:spPr>
        <a:xfrm>
          <a:off x="3095569" y="3769404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smtClean="0"/>
            <a:t>Hulladékgazdálkodás</a:t>
          </a:r>
          <a:endParaRPr lang="hu-HU" sz="1500" kern="1200"/>
        </a:p>
      </dsp:txBody>
      <dsp:txXfrm>
        <a:off x="3095569" y="3769404"/>
        <a:ext cx="2038460" cy="756268"/>
      </dsp:txXfrm>
    </dsp:sp>
    <dsp:sp modelId="{643BD028-49AC-49DD-A6C4-6571248940E8}">
      <dsp:nvSpPr>
        <dsp:cNvPr id="0" name=""/>
        <dsp:cNvSpPr/>
      </dsp:nvSpPr>
      <dsp:spPr>
        <a:xfrm>
          <a:off x="5337962" y="2364904"/>
          <a:ext cx="2038460" cy="140449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86655-8BBA-43D1-9932-3462AE3E80BE}">
      <dsp:nvSpPr>
        <dsp:cNvPr id="0" name=""/>
        <dsp:cNvSpPr/>
      </dsp:nvSpPr>
      <dsp:spPr>
        <a:xfrm>
          <a:off x="5337962" y="3769404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smtClean="0"/>
            <a:t>Energetikai infrastruktúra</a:t>
          </a:r>
          <a:endParaRPr lang="hu-HU" sz="1500" kern="1200"/>
        </a:p>
      </dsp:txBody>
      <dsp:txXfrm>
        <a:off x="5337962" y="3769404"/>
        <a:ext cx="2038460" cy="756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C03D0-071D-490A-B66B-D862D5011201}">
      <dsp:nvSpPr>
        <dsp:cNvPr id="0" name=""/>
        <dsp:cNvSpPr/>
      </dsp:nvSpPr>
      <dsp:spPr>
        <a:xfrm>
          <a:off x="2631906" y="59064"/>
          <a:ext cx="2835085" cy="283508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MITIGÁCIÓ</a:t>
          </a:r>
          <a:endParaRPr lang="hu-H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Az üvegházhatást okozó gázok (ÜHG) </a:t>
          </a:r>
          <a:endParaRPr lang="hu-H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kibocsátásának csökkentése </a:t>
          </a:r>
          <a:endParaRPr lang="hu-HU" sz="1400" kern="1200" dirty="0"/>
        </a:p>
      </dsp:txBody>
      <dsp:txXfrm>
        <a:off x="3009918" y="555204"/>
        <a:ext cx="2079062" cy="1275788"/>
      </dsp:txXfrm>
    </dsp:sp>
    <dsp:sp modelId="{C02B2215-DB1E-4F5E-B51F-32B2E5725F28}">
      <dsp:nvSpPr>
        <dsp:cNvPr id="0" name=""/>
        <dsp:cNvSpPr/>
      </dsp:nvSpPr>
      <dsp:spPr>
        <a:xfrm>
          <a:off x="3616896" y="1830992"/>
          <a:ext cx="2911094" cy="2835085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ADAPTÁCIÓ</a:t>
          </a:r>
          <a:endParaRPr lang="hu-H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A klímaváltozás hatásaihoz való alkalmazkodás különböző lehetőségei</a:t>
          </a:r>
          <a:endParaRPr lang="hu-HU" sz="1400" kern="1200" dirty="0"/>
        </a:p>
      </dsp:txBody>
      <dsp:txXfrm>
        <a:off x="4507205" y="2563390"/>
        <a:ext cx="1746656" cy="1559297"/>
      </dsp:txXfrm>
    </dsp:sp>
    <dsp:sp modelId="{91752984-357B-491A-B733-5914E9B3825E}">
      <dsp:nvSpPr>
        <dsp:cNvPr id="0" name=""/>
        <dsp:cNvSpPr/>
      </dsp:nvSpPr>
      <dsp:spPr>
        <a:xfrm>
          <a:off x="1608913" y="1830992"/>
          <a:ext cx="2835085" cy="2835085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SZEMLÉLET-FORMÁLÁS</a:t>
          </a:r>
          <a:endParaRPr lang="hu-H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A klímaváltozáshoz való viszonyulás terén és a cselekvési szintekre vonatkozóan egyaránt</a:t>
          </a:r>
          <a:endParaRPr lang="hu-HU" sz="1400" kern="1200" dirty="0"/>
        </a:p>
      </dsp:txBody>
      <dsp:txXfrm>
        <a:off x="1875884" y="2563390"/>
        <a:ext cx="1701051" cy="15592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21061-6637-41B6-B5CE-EA4F8ED3E8F0}">
      <dsp:nvSpPr>
        <dsp:cNvPr id="0" name=""/>
        <dsp:cNvSpPr/>
      </dsp:nvSpPr>
      <dsp:spPr>
        <a:xfrm>
          <a:off x="1485899" y="0"/>
          <a:ext cx="5257800" cy="5257800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E073B-EC53-41BF-8D23-25E11C5ED052}">
      <dsp:nvSpPr>
        <dsp:cNvPr id="0" name=""/>
        <dsp:cNvSpPr/>
      </dsp:nvSpPr>
      <dsp:spPr>
        <a:xfrm>
          <a:off x="1985391" y="499491"/>
          <a:ext cx="2050542" cy="20505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A megyei önkormányzat az egyik fő felelős a fejlesztéspolitikáért, ezért kulcsszerepe lehet minden új fejlesztési terület definiálásában</a:t>
          </a:r>
          <a:endParaRPr lang="en-US" sz="1200" kern="1200" dirty="0"/>
        </a:p>
      </dsp:txBody>
      <dsp:txXfrm>
        <a:off x="2085490" y="599590"/>
        <a:ext cx="1850344" cy="1850344"/>
      </dsp:txXfrm>
    </dsp:sp>
    <dsp:sp modelId="{8747F293-2167-4828-AE14-216162EF817E}">
      <dsp:nvSpPr>
        <dsp:cNvPr id="0" name=""/>
        <dsp:cNvSpPr/>
      </dsp:nvSpPr>
      <dsp:spPr>
        <a:xfrm>
          <a:off x="4193667" y="499491"/>
          <a:ext cx="2050542" cy="2050542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Az állami és megyei önkormányzati kompetenciák átrendeződésével a klímapolitika jó lehetőség arra, hogy a megyei kompetencia egyik fő területe és a megye fejlesztésének egyik fő motorja legyen</a:t>
          </a:r>
          <a:endParaRPr lang="en-US" sz="1200" kern="1200" dirty="0"/>
        </a:p>
      </dsp:txBody>
      <dsp:txXfrm>
        <a:off x="4293766" y="599590"/>
        <a:ext cx="1850344" cy="1850344"/>
      </dsp:txXfrm>
    </dsp:sp>
    <dsp:sp modelId="{CAE85950-F64B-4089-827C-CB9D84DFB8EA}">
      <dsp:nvSpPr>
        <dsp:cNvPr id="0" name=""/>
        <dsp:cNvSpPr/>
      </dsp:nvSpPr>
      <dsp:spPr>
        <a:xfrm>
          <a:off x="1985391" y="2707767"/>
          <a:ext cx="2050542" cy="2050542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A sikeres klímapolitika hozzásegítheti az adott megyéket gazdasági versenyképességük, társadalmi és gazdasági innovációs hajlandóságuk, valamint hazai és nemzetközi kapcsolatrendszerük számottevő fejlesztéséhez</a:t>
          </a:r>
          <a:endParaRPr lang="en-US" sz="1200" kern="1200" dirty="0"/>
        </a:p>
      </dsp:txBody>
      <dsp:txXfrm>
        <a:off x="2085490" y="2807866"/>
        <a:ext cx="1850344" cy="1850344"/>
      </dsp:txXfrm>
    </dsp:sp>
    <dsp:sp modelId="{E189C3F7-F895-4939-BF26-E7F1BFEDD120}">
      <dsp:nvSpPr>
        <dsp:cNvPr id="0" name=""/>
        <dsp:cNvSpPr/>
      </dsp:nvSpPr>
      <dsp:spPr>
        <a:xfrm>
          <a:off x="4193667" y="2707767"/>
          <a:ext cx="2050542" cy="205054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A megyei önkormányzat koordinálhatja a területén található települések klímavédelmi tevékenységét, a települések között közvetítő funkciót láthat el, kulcsszerepet tölthet be a </a:t>
          </a:r>
          <a:r>
            <a:rPr lang="hu-HU" sz="1200" kern="1200" dirty="0" err="1" smtClean="0"/>
            <a:t>disszeminációban</a:t>
          </a:r>
          <a:r>
            <a:rPr lang="hu-HU" sz="1200" kern="1200" dirty="0" smtClean="0"/>
            <a:t> és a jó gyakorlatok terjesztésében. </a:t>
          </a:r>
          <a:endParaRPr lang="en-US" sz="1200" kern="1200" dirty="0"/>
        </a:p>
      </dsp:txBody>
      <dsp:txXfrm>
        <a:off x="4293766" y="2807866"/>
        <a:ext cx="1850344" cy="18503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6621E-2CF5-4DA5-8F85-4C779FAF84C0}">
      <dsp:nvSpPr>
        <dsp:cNvPr id="0" name=""/>
        <dsp:cNvSpPr/>
      </dsp:nvSpPr>
      <dsp:spPr>
        <a:xfrm>
          <a:off x="1004" y="206083"/>
          <a:ext cx="3656707" cy="1828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smtClean="0"/>
            <a:t>Bizonytalan körülmények közti döntéshozatal</a:t>
          </a:r>
          <a:endParaRPr lang="hu-HU" sz="2500" kern="1200"/>
        </a:p>
      </dsp:txBody>
      <dsp:txXfrm>
        <a:off x="54555" y="259634"/>
        <a:ext cx="3549605" cy="1721251"/>
      </dsp:txXfrm>
    </dsp:sp>
    <dsp:sp modelId="{BAAA3CDC-8EB8-4EDC-A8B2-2AFC7DD0176D}">
      <dsp:nvSpPr>
        <dsp:cNvPr id="0" name=""/>
        <dsp:cNvSpPr/>
      </dsp:nvSpPr>
      <dsp:spPr>
        <a:xfrm>
          <a:off x="366675" y="2034437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D1017-3B39-41DD-86DF-EE201AFD9E32}">
      <dsp:nvSpPr>
        <dsp:cNvPr id="0" name=""/>
        <dsp:cNvSpPr/>
      </dsp:nvSpPr>
      <dsp:spPr>
        <a:xfrm>
          <a:off x="732345" y="2491525"/>
          <a:ext cx="2925365" cy="182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/>
            <a:t>Hibás alkalmazkodás kockázata</a:t>
          </a:r>
          <a:endParaRPr lang="hu-HU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smtClean="0"/>
            <a:t>Adaptációkorlátozó döntés</a:t>
          </a:r>
          <a:endParaRPr lang="hu-HU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smtClean="0"/>
            <a:t>Túlzott adaptáció, elégtelen adaptáció</a:t>
          </a:r>
          <a:endParaRPr lang="hu-HU" sz="1700" kern="1200"/>
        </a:p>
      </dsp:txBody>
      <dsp:txXfrm>
        <a:off x="785896" y="2545076"/>
        <a:ext cx="2818263" cy="1721251"/>
      </dsp:txXfrm>
    </dsp:sp>
    <dsp:sp modelId="{E572C76D-C88E-488E-9CB9-AF58EFC329B7}">
      <dsp:nvSpPr>
        <dsp:cNvPr id="0" name=""/>
        <dsp:cNvSpPr/>
      </dsp:nvSpPr>
      <dsp:spPr>
        <a:xfrm>
          <a:off x="4571888" y="206083"/>
          <a:ext cx="3656707" cy="182835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Nem csak egy területet érint, az adaptációs tevékenységet minden területbe integrálni kell (</a:t>
          </a:r>
          <a:r>
            <a:rPr lang="hu-HU" sz="2500" kern="1200" dirty="0" err="1" smtClean="0"/>
            <a:t>mainstreaming</a:t>
          </a:r>
          <a:r>
            <a:rPr lang="hu-HU" sz="2500" kern="1200" dirty="0" smtClean="0"/>
            <a:t>)</a:t>
          </a:r>
          <a:endParaRPr lang="hu-HU" sz="2500" kern="1200" dirty="0"/>
        </a:p>
      </dsp:txBody>
      <dsp:txXfrm>
        <a:off x="4625439" y="259634"/>
        <a:ext cx="3549605" cy="17212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440FD-8AC9-4EBE-AB5E-1DCB4265B3D8}">
      <dsp:nvSpPr>
        <dsp:cNvPr id="0" name=""/>
        <dsp:cNvSpPr/>
      </dsp:nvSpPr>
      <dsp:spPr>
        <a:xfrm rot="10800000">
          <a:off x="1642834" y="980"/>
          <a:ext cx="5642098" cy="88681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6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smtClean="0"/>
            <a:t>Az egyes éghajlati modellek előrejelzéseiből kapott adatokat nem lehet úgy felhasználni, mintha az a legvalószínűbb szcenáriót tükrözné</a:t>
          </a:r>
          <a:endParaRPr lang="hu-HU" sz="1800" kern="1200"/>
        </a:p>
      </dsp:txBody>
      <dsp:txXfrm rot="10800000">
        <a:off x="1864538" y="980"/>
        <a:ext cx="5420394" cy="886818"/>
      </dsp:txXfrm>
    </dsp:sp>
    <dsp:sp modelId="{4EACE46F-9048-4738-9F4A-FDBCBE6101D1}">
      <dsp:nvSpPr>
        <dsp:cNvPr id="0" name=""/>
        <dsp:cNvSpPr/>
      </dsp:nvSpPr>
      <dsp:spPr>
        <a:xfrm>
          <a:off x="1199425" y="980"/>
          <a:ext cx="886818" cy="88681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426FB-0FBB-44CD-B56B-50D7507591EF}">
      <dsp:nvSpPr>
        <dsp:cNvPr id="0" name=""/>
        <dsp:cNvSpPr/>
      </dsp:nvSpPr>
      <dsp:spPr>
        <a:xfrm rot="10800000">
          <a:off x="1642834" y="1152520"/>
          <a:ext cx="5642098" cy="886818"/>
        </a:xfrm>
        <a:prstGeom prst="homePlat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6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smtClean="0"/>
            <a:t>Nem lehet egyetlen modell eredményeire alapozni döntéseket</a:t>
          </a:r>
          <a:endParaRPr lang="hu-HU" sz="1800" kern="1200"/>
        </a:p>
      </dsp:txBody>
      <dsp:txXfrm rot="10800000">
        <a:off x="1864538" y="1152520"/>
        <a:ext cx="5420394" cy="886818"/>
      </dsp:txXfrm>
    </dsp:sp>
    <dsp:sp modelId="{3FEDF09B-8DF0-4BD3-A3BF-08FD8625D272}">
      <dsp:nvSpPr>
        <dsp:cNvPr id="0" name=""/>
        <dsp:cNvSpPr/>
      </dsp:nvSpPr>
      <dsp:spPr>
        <a:xfrm>
          <a:off x="1199425" y="1152520"/>
          <a:ext cx="886818" cy="886818"/>
        </a:xfrm>
        <a:prstGeom prst="ellipse">
          <a:avLst/>
        </a:prstGeom>
        <a:solidFill>
          <a:schemeClr val="accent2">
            <a:tint val="50000"/>
            <a:hueOff val="1667625"/>
            <a:satOff val="-1491"/>
            <a:lumOff val="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272C0-33AD-4DFC-A4A4-B0DEB78A1845}">
      <dsp:nvSpPr>
        <dsp:cNvPr id="0" name=""/>
        <dsp:cNvSpPr/>
      </dsp:nvSpPr>
      <dsp:spPr>
        <a:xfrm rot="10800000">
          <a:off x="1642834" y="2304060"/>
          <a:ext cx="5642098" cy="886818"/>
        </a:xfrm>
        <a:prstGeom prst="homePlat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6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smtClean="0"/>
            <a:t>Nem lehet a jelenlegi tudást abszolútnak venni</a:t>
          </a:r>
          <a:endParaRPr lang="hu-HU" sz="1800" kern="1200"/>
        </a:p>
      </dsp:txBody>
      <dsp:txXfrm rot="10800000">
        <a:off x="1864538" y="2304060"/>
        <a:ext cx="5420394" cy="886818"/>
      </dsp:txXfrm>
    </dsp:sp>
    <dsp:sp modelId="{822C03EB-469A-4D3D-838D-9B933110F99D}">
      <dsp:nvSpPr>
        <dsp:cNvPr id="0" name=""/>
        <dsp:cNvSpPr/>
      </dsp:nvSpPr>
      <dsp:spPr>
        <a:xfrm>
          <a:off x="1199425" y="2304060"/>
          <a:ext cx="886818" cy="886818"/>
        </a:xfrm>
        <a:prstGeom prst="ellipse">
          <a:avLst/>
        </a:prstGeom>
        <a:solidFill>
          <a:schemeClr val="accent2">
            <a:tint val="50000"/>
            <a:hueOff val="3335250"/>
            <a:satOff val="-2982"/>
            <a:lumOff val="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9D1AF-5DCA-4503-BECC-9122AC6429B5}">
      <dsp:nvSpPr>
        <dsp:cNvPr id="0" name=""/>
        <dsp:cNvSpPr/>
      </dsp:nvSpPr>
      <dsp:spPr>
        <a:xfrm rot="10800000">
          <a:off x="1642834" y="3455601"/>
          <a:ext cx="5642098" cy="886818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6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smtClean="0"/>
            <a:t>Az alkalmazkodást nem tanácsos nagy és költséges beruházásokkal kezdeni</a:t>
          </a:r>
          <a:endParaRPr lang="hu-HU" sz="1800" kern="1200"/>
        </a:p>
      </dsp:txBody>
      <dsp:txXfrm rot="10800000">
        <a:off x="1864538" y="3455601"/>
        <a:ext cx="5420394" cy="886818"/>
      </dsp:txXfrm>
    </dsp:sp>
    <dsp:sp modelId="{C802644F-301F-426C-B7F8-9BC88CC57F16}">
      <dsp:nvSpPr>
        <dsp:cNvPr id="0" name=""/>
        <dsp:cNvSpPr/>
      </dsp:nvSpPr>
      <dsp:spPr>
        <a:xfrm>
          <a:off x="1199425" y="3455601"/>
          <a:ext cx="886818" cy="886818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2017. 09. 14.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6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F73475-EC71-4869-BEB4-22C0AA50D6C2}" type="slidenum">
              <a:rPr lang="en-US" altLang="hu-HU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7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F73475-EC71-4869-BEB4-22C0AA50D6C2}" type="slidenum">
              <a:rPr lang="en-US" altLang="hu-HU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3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04F15F-9D43-439E-B97A-759E3E9EE6A2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760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2017. 09. 14.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7.JP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6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560840" cy="4176464"/>
          </a:xfrm>
        </p:spPr>
        <p:txBody>
          <a:bodyPr/>
          <a:lstStyle/>
          <a:p>
            <a:pPr algn="ctr"/>
            <a:r>
              <a:rPr lang="hu-HU" sz="2000" i="1" dirty="0" smtClean="0"/>
              <a:t/>
            </a:r>
            <a:br>
              <a:rPr lang="hu-HU" sz="2000" i="1" dirty="0" smtClean="0"/>
            </a:br>
            <a:r>
              <a:rPr lang="hu-HU" sz="2000" i="1" dirty="0" smtClean="0"/>
              <a:t>A klímastratégiák elkészítésének indokoltsága</a:t>
            </a:r>
            <a:r>
              <a:rPr lang="hu-HU" sz="2000" i="1" dirty="0" smtClean="0"/>
              <a:t/>
            </a:r>
            <a:br>
              <a:rPr lang="hu-HU" sz="2000" i="1" dirty="0" smtClean="0"/>
            </a:br>
            <a:r>
              <a:rPr lang="hu-HU" sz="2000" i="1" dirty="0"/>
              <a:t/>
            </a:r>
            <a:br>
              <a:rPr lang="hu-HU" sz="2000" i="1" dirty="0"/>
            </a:br>
            <a:r>
              <a:rPr lang="hu-HU" sz="2000" i="1" dirty="0" smtClean="0"/>
              <a:t>éghajlatváltozással kapcsolatos problémák</a:t>
            </a:r>
            <a:r>
              <a:rPr lang="hu-HU" sz="2000" i="1" dirty="0"/>
              <a:t/>
            </a:r>
            <a:br>
              <a:rPr lang="hu-HU" sz="2000" i="1" dirty="0"/>
            </a:br>
            <a:r>
              <a:rPr lang="hu-HU" sz="2000" i="1" dirty="0"/>
              <a:t/>
            </a:r>
            <a:br>
              <a:rPr lang="hu-HU" sz="2000" i="1" dirty="0"/>
            </a:br>
            <a:r>
              <a:rPr lang="hu-HU" sz="2000" i="1" dirty="0"/>
              <a:t>KEHOP-1.2.0-15-2016-00001</a:t>
            </a:r>
            <a:br>
              <a:rPr lang="hu-HU" sz="2000" i="1" dirty="0"/>
            </a:br>
            <a:endParaRPr lang="hu-HU" sz="2000" i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25144"/>
            <a:ext cx="1844824" cy="1844824"/>
          </a:xfrm>
          <a:prstGeom prst="rect">
            <a:avLst/>
          </a:prstGeom>
        </p:spPr>
      </p:pic>
      <p:pic>
        <p:nvPicPr>
          <p:cNvPr id="4" name="Kép 3" descr="Kép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14290"/>
            <a:ext cx="4772774" cy="12190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4706885"/>
            <a:ext cx="1881342" cy="188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5715000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Éves és évszakos </a:t>
            </a:r>
            <a:r>
              <a:rPr lang="hu-HU" dirty="0" smtClean="0"/>
              <a:t>Várható átlaghőmérséklet-változás </a:t>
            </a:r>
            <a:r>
              <a:rPr lang="hu-HU" baseline="30000" dirty="0" err="1" smtClean="0"/>
              <a:t>o</a:t>
            </a:r>
            <a:r>
              <a:rPr lang="hu-HU" dirty="0" err="1" smtClean="0"/>
              <a:t>C</a:t>
            </a:r>
            <a:r>
              <a:rPr lang="hu-HU" dirty="0"/>
              <a:t>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371600"/>
            <a:ext cx="7097822" cy="492253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286000" y="6310829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Forrás: Országos Meteorológiai Szolgálat</a:t>
            </a:r>
          </a:p>
        </p:txBody>
      </p:sp>
    </p:spTree>
    <p:extLst>
      <p:ext uri="{BB962C8B-B14F-4D97-AF65-F5344CB8AC3E}">
        <p14:creationId xmlns:p14="http://schemas.microsoft.com/office/powerpoint/2010/main" val="402936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571811" cy="93610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Várható Éves </a:t>
            </a:r>
            <a:r>
              <a:rPr lang="hu-HU" dirty="0"/>
              <a:t>és évszakos átlagos csapadékösszeg-változás (%)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901" y="1336847"/>
            <a:ext cx="7441858" cy="536875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459121" y="6520934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Forrás: Országos Meteorológiai Szolgálat</a:t>
            </a:r>
          </a:p>
        </p:txBody>
      </p:sp>
    </p:spTree>
    <p:extLst>
      <p:ext uri="{BB962C8B-B14F-4D97-AF65-F5344CB8AC3E}">
        <p14:creationId xmlns:p14="http://schemas.microsoft.com/office/powerpoint/2010/main" val="188036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éghajlatváltozás Magyarország régióiban várható hatásai</a:t>
            </a: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95400"/>
            <a:ext cx="7239000" cy="5334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28600" y="12954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400" dirty="0" smtClean="0"/>
              <a:t>Forrás: Sütő </a:t>
            </a:r>
            <a:r>
              <a:rPr lang="hu-HU" sz="1400" dirty="0"/>
              <a:t>A. (szerk.): Éghajlatváltozás és alkalmazkodás - a Nemzeti Alkalmazkodási Térinformatikai Rendszer (</a:t>
            </a:r>
            <a:r>
              <a:rPr lang="hu-HU" sz="1400" dirty="0" err="1"/>
              <a:t>NATéR</a:t>
            </a:r>
            <a:r>
              <a:rPr lang="hu-HU" sz="1400" dirty="0"/>
              <a:t>) kialakítása. MFGI, Budapest, 2016</a:t>
            </a:r>
          </a:p>
        </p:txBody>
      </p:sp>
    </p:spTree>
    <p:extLst>
      <p:ext uri="{BB962C8B-B14F-4D97-AF65-F5344CB8AC3E}">
        <p14:creationId xmlns:p14="http://schemas.microsoft.com/office/powerpoint/2010/main" val="375523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éghajlatváltozás fő hatásviselő ágazatai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1954890" cy="10860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81275"/>
            <a:ext cx="1955977" cy="10573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86" y="1789497"/>
            <a:ext cx="1980113" cy="113107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4038600"/>
            <a:ext cx="1914525" cy="12763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88" y="4038600"/>
            <a:ext cx="1828800" cy="12763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67" y="4038600"/>
            <a:ext cx="1919211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5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488832" cy="5265584"/>
          </a:xfr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716299" cy="864096"/>
          </a:xfrm>
        </p:spPr>
        <p:txBody>
          <a:bodyPr/>
          <a:lstStyle/>
          <a:p>
            <a:r>
              <a:rPr lang="hu-HU" dirty="0" smtClean="0"/>
              <a:t>A Klímaváltozásra adható válaszok összetettek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357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2132856"/>
          <a:ext cx="8136904" cy="472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12443" cy="864096"/>
          </a:xfrm>
        </p:spPr>
        <p:txBody>
          <a:bodyPr/>
          <a:lstStyle/>
          <a:p>
            <a:r>
              <a:rPr lang="hu-HU" dirty="0" smtClean="0"/>
              <a:t>A klímaváltozásra adható válaszok fő irányai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323528" y="1340768"/>
            <a:ext cx="8559407" cy="1008111"/>
          </a:xfrm>
        </p:spPr>
        <p:txBody>
          <a:bodyPr>
            <a:noAutofit/>
          </a:bodyPr>
          <a:lstStyle/>
          <a:p>
            <a:r>
              <a:rPr lang="hu-HU" sz="2400" i="1" dirty="0" smtClean="0"/>
              <a:t>A VÁLASZOK FŐ IRÁNYAI – EGYMÁST NEM KIZÁRÓ, HANEM KIEGÉSZÍTŐ </a:t>
            </a:r>
            <a:r>
              <a:rPr lang="hu-HU" sz="2400" i="1" dirty="0"/>
              <a:t>T</a:t>
            </a:r>
            <a:r>
              <a:rPr lang="hu-HU" sz="2400" i="1" dirty="0" smtClean="0"/>
              <a:t>EVÉKENYSÉGEK!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16831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292363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Az alkalmazkodóképesség fogalma</a:t>
            </a:r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07504" y="4149080"/>
            <a:ext cx="8928992" cy="2232248"/>
          </a:xfrm>
          <a:solidFill>
            <a:srgbClr val="FFFF66"/>
          </a:solidFill>
        </p:spPr>
        <p:txBody>
          <a:bodyPr anchor="t" anchorCtr="0">
            <a:normAutofit fontScale="92500"/>
          </a:bodyPr>
          <a:lstStyle/>
          <a:p>
            <a:r>
              <a:rPr lang="hu-HU" dirty="0"/>
              <a:t>A fogalom magába foglalja </a:t>
            </a:r>
          </a:p>
          <a:p>
            <a:r>
              <a:rPr lang="hu-HU" dirty="0"/>
              <a:t>	- az infrastrukturális védelmi rendszereket, </a:t>
            </a:r>
          </a:p>
          <a:p>
            <a:r>
              <a:rPr lang="hu-HU" dirty="0"/>
              <a:t>	- a várható éghajlatváltozásról, annak lehetséges 		  veszélyeiről és azok valószínűségéről szóló információt </a:t>
            </a:r>
          </a:p>
          <a:p>
            <a:r>
              <a:rPr lang="hu-HU" dirty="0"/>
              <a:t>	- ezen információ felhasználására való hajlandóságot.</a:t>
            </a:r>
          </a:p>
          <a:p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107504" y="1340769"/>
            <a:ext cx="8928992" cy="230425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b="1" dirty="0" smtClean="0"/>
              <a:t>Egy rendszer lehetősége, képessége és hajlandósága arra, hogy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200" b="1" dirty="0" smtClean="0"/>
              <a:t>a klímaváltozásra  felkészüljön,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200" b="1" dirty="0" smtClean="0"/>
              <a:t>a potenciális károkat mérsékelje,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200" b="1" dirty="0" smtClean="0"/>
              <a:t>a következményekkel megbirkózzon,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200" b="1" dirty="0" smtClean="0"/>
              <a:t>az adódó lehetőségeket kihasználja.</a:t>
            </a:r>
          </a:p>
          <a:p>
            <a:pPr marL="0" indent="0">
              <a:buNone/>
            </a:pPr>
            <a:endParaRPr lang="hu-HU" sz="2200" b="1" dirty="0"/>
          </a:p>
        </p:txBody>
      </p:sp>
    </p:spTree>
    <p:extLst>
      <p:ext uri="{BB962C8B-B14F-4D97-AF65-F5344CB8AC3E}">
        <p14:creationId xmlns:p14="http://schemas.microsoft.com/office/powerpoint/2010/main" val="2114244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alkalmazkodás területei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3096344" cy="5400600"/>
          </a:xfrm>
        </p:spPr>
        <p:txBody>
          <a:bodyPr>
            <a:normAutofit/>
          </a:bodyPr>
          <a:lstStyle/>
          <a:p>
            <a:pPr marL="457200" lvl="4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hu-HU" sz="3200" dirty="0">
                <a:latin typeface="Tw Cen MT Condensed" panose="020B0606020104020203" pitchFamily="34" charset="-18"/>
              </a:rPr>
              <a:t>Információ</a:t>
            </a:r>
          </a:p>
          <a:p>
            <a:pPr marL="457200" lvl="4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hu-HU" sz="3200" dirty="0">
                <a:latin typeface="Tw Cen MT Condensed" panose="020B0606020104020203" pitchFamily="34" charset="-18"/>
              </a:rPr>
              <a:t>Hajlandóság cselekedni</a:t>
            </a:r>
          </a:p>
          <a:p>
            <a:pPr marL="457200" lvl="4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hu-HU" sz="3200" dirty="0">
                <a:latin typeface="Tw Cen MT Condensed" panose="020B0606020104020203" pitchFamily="34" charset="-18"/>
              </a:rPr>
              <a:t>Intézményi rendszer</a:t>
            </a:r>
            <a:endParaRPr lang="en-US" sz="3200" dirty="0">
              <a:latin typeface="Tw Cen MT Condensed" panose="020B0606020104020203" pitchFamily="34" charset="-18"/>
            </a:endParaRPr>
          </a:p>
          <a:p>
            <a:pPr marL="457200" lvl="4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hu-HU" sz="3200" dirty="0">
                <a:latin typeface="Tw Cen MT Condensed" panose="020B0606020104020203" pitchFamily="34" charset="-18"/>
              </a:rPr>
              <a:t>Szabályozás, fejlesztési tervek</a:t>
            </a:r>
          </a:p>
          <a:p>
            <a:pPr marL="457200" lvl="4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hu-HU" sz="3200" dirty="0">
                <a:latin typeface="Tw Cen MT Condensed" panose="020B0606020104020203" pitchFamily="34" charset="-18"/>
              </a:rPr>
              <a:t>Technikai/műszaki megoldások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12" y="1772816"/>
            <a:ext cx="2842240" cy="2068933"/>
          </a:xfrm>
        </p:spPr>
      </p:pic>
      <p:pic>
        <p:nvPicPr>
          <p:cNvPr id="6" name="Tartalom hely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51" y="3676937"/>
            <a:ext cx="3034701" cy="2068933"/>
          </a:xfrm>
          <a:prstGeom prst="rect">
            <a:avLst/>
          </a:prstGeom>
        </p:spPr>
      </p:pic>
      <p:pic>
        <p:nvPicPr>
          <p:cNvPr id="7" name="Tartalom hely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53908"/>
            <a:ext cx="2890685" cy="2081092"/>
          </a:xfrm>
          <a:prstGeom prst="rect">
            <a:avLst/>
          </a:prstGeom>
        </p:spPr>
      </p:pic>
      <p:pic>
        <p:nvPicPr>
          <p:cNvPr id="8" name="Tartalom hely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69" y="1916832"/>
            <a:ext cx="2865085" cy="193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89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500376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Sérülékenység összetevői és a sérülékenység szempontjából Vizsgálandó rendszerek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355976" y="1427536"/>
            <a:ext cx="4680520" cy="639762"/>
          </a:xfrm>
          <a:solidFill>
            <a:srgbClr val="FFC000"/>
          </a:solidFill>
        </p:spPr>
        <p:txBody>
          <a:bodyPr anchor="t" anchorCtr="0">
            <a:noAutofit/>
          </a:bodyPr>
          <a:lstStyle/>
          <a:p>
            <a:r>
              <a:rPr lang="hu-HU" sz="1700" dirty="0" smtClean="0"/>
              <a:t>Sérülékenység szempontjából vizsgálandó rendszerek</a:t>
            </a:r>
            <a:endParaRPr lang="hu-HU" sz="1700" dirty="0"/>
          </a:p>
        </p:txBody>
      </p:sp>
      <p:sp>
        <p:nvSpPr>
          <p:cNvPr id="8" name="Tartalom helye 5"/>
          <p:cNvSpPr>
            <a:spLocks noGrp="1"/>
          </p:cNvSpPr>
          <p:nvPr>
            <p:ph sz="half" idx="2"/>
          </p:nvPr>
        </p:nvSpPr>
        <p:spPr>
          <a:xfrm>
            <a:off x="4361202" y="2123698"/>
            <a:ext cx="4675294" cy="4545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 smtClean="0"/>
              <a:t>Szennyvízelvezetés </a:t>
            </a:r>
            <a:endParaRPr lang="hu-HU" sz="1600" b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/>
              <a:t>Csapadékvíz-elvezetés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/>
              <a:t>Gázszolgáltatás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/>
              <a:t>Villamosenergia-ellátás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 err="1" smtClean="0"/>
              <a:t>Infokommunikáció</a:t>
            </a:r>
            <a:endParaRPr lang="hu-HU" sz="1600" b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/>
              <a:t>Hulladékgazdálkodás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/>
              <a:t>Kulturális örökség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 smtClean="0"/>
              <a:t>Egészségügy</a:t>
            </a:r>
            <a:endParaRPr lang="hu-HU" sz="1600" b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/>
              <a:t>Élelmiszerellátás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/>
              <a:t>Ivóvízellátás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 smtClean="0"/>
              <a:t>Épületek, építési </a:t>
            </a:r>
            <a:r>
              <a:rPr lang="hu-HU" sz="1600" b="1" dirty="0"/>
              <a:t>területek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/>
              <a:t>Zöld területek, kék felületek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 err="1" smtClean="0"/>
              <a:t>Biodiverzitás</a:t>
            </a:r>
            <a:endParaRPr lang="hu-HU" sz="1600" b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/>
              <a:t>Közlekedés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/>
              <a:t>Turizmus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/>
              <a:t>Oktatás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/>
              <a:t>Helyi gazdaság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sz="1600" b="1" dirty="0"/>
              <a:t>Egyéb </a:t>
            </a:r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179512" y="1427536"/>
            <a:ext cx="4041775" cy="5241824"/>
          </a:xfrm>
          <a:solidFill>
            <a:schemeClr val="bg2">
              <a:lumMod val="2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Egy </a:t>
            </a:r>
            <a:r>
              <a:rPr lang="hu-HU" dirty="0">
                <a:solidFill>
                  <a:schemeClr val="bg1"/>
                </a:solidFill>
              </a:rPr>
              <a:t>rendszer akkor </a:t>
            </a:r>
            <a:r>
              <a:rPr lang="hu-HU" dirty="0">
                <a:solidFill>
                  <a:srgbClr val="FF0000"/>
                </a:solidFill>
              </a:rPr>
              <a:t>sérülékeny</a:t>
            </a:r>
            <a:r>
              <a:rPr lang="hu-HU" dirty="0">
                <a:solidFill>
                  <a:schemeClr val="bg1"/>
                </a:solidFill>
              </a:rPr>
              <a:t>, ha a klímaváltozás hatásai nagy eséllyel okoznak benne jelentős károkat. Ez a következő esetekben állhat elő: </a:t>
            </a:r>
            <a:r>
              <a:rPr lang="hu-HU" dirty="0" smtClean="0">
                <a:solidFill>
                  <a:schemeClr val="bg1"/>
                </a:solidFill>
              </a:rPr>
              <a:t>ha a rendszernek </a:t>
            </a:r>
            <a:endParaRPr lang="hu-HU" dirty="0">
              <a:solidFill>
                <a:schemeClr val="bg1"/>
              </a:solidFill>
            </a:endParaRPr>
          </a:p>
          <a:p>
            <a:pPr lvl="0"/>
            <a:r>
              <a:rPr lang="hu-HU" dirty="0">
                <a:solidFill>
                  <a:schemeClr val="bg1"/>
                </a:solidFill>
              </a:rPr>
              <a:t>nagy </a:t>
            </a:r>
            <a:r>
              <a:rPr lang="hu-HU" dirty="0" smtClean="0">
                <a:solidFill>
                  <a:schemeClr val="bg1"/>
                </a:solidFill>
              </a:rPr>
              <a:t>az </a:t>
            </a:r>
            <a:r>
              <a:rPr lang="hu-HU" dirty="0" smtClean="0">
                <a:solidFill>
                  <a:srgbClr val="FF0000"/>
                </a:solidFill>
              </a:rPr>
              <a:t>érzékenysége</a:t>
            </a:r>
            <a:r>
              <a:rPr lang="hu-HU" dirty="0">
                <a:solidFill>
                  <a:schemeClr val="bg1"/>
                </a:solidFill>
              </a:rPr>
              <a:t>, </a:t>
            </a:r>
            <a:endParaRPr lang="hu-HU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hu-HU" dirty="0">
                <a:solidFill>
                  <a:schemeClr val="bg1"/>
                </a:solidFill>
              </a:rPr>
              <a:t>	</a:t>
            </a:r>
            <a:r>
              <a:rPr lang="hu-HU" dirty="0" smtClean="0">
                <a:solidFill>
                  <a:schemeClr val="bg1"/>
                </a:solidFill>
              </a:rPr>
              <a:t>és/vagy </a:t>
            </a:r>
            <a:endParaRPr lang="hu-HU" dirty="0">
              <a:solidFill>
                <a:schemeClr val="bg1"/>
              </a:solidFill>
            </a:endParaRPr>
          </a:p>
          <a:p>
            <a:pPr lvl="0"/>
            <a:r>
              <a:rPr lang="hu-HU" dirty="0">
                <a:solidFill>
                  <a:schemeClr val="bg1"/>
                </a:solidFill>
              </a:rPr>
              <a:t>nagy a </a:t>
            </a:r>
            <a:r>
              <a:rPr lang="hu-HU" dirty="0">
                <a:solidFill>
                  <a:srgbClr val="FF0000"/>
                </a:solidFill>
              </a:rPr>
              <a:t>kitettsége</a:t>
            </a:r>
            <a:r>
              <a:rPr lang="hu-HU" dirty="0" smtClean="0">
                <a:solidFill>
                  <a:schemeClr val="bg1"/>
                </a:solidFill>
              </a:rPr>
              <a:t>,</a:t>
            </a:r>
          </a:p>
          <a:p>
            <a:pPr marL="0" lvl="0" indent="0">
              <a:buNone/>
            </a:pPr>
            <a:r>
              <a:rPr lang="hu-HU" dirty="0">
                <a:solidFill>
                  <a:schemeClr val="bg1"/>
                </a:solidFill>
              </a:rPr>
              <a:t>	</a:t>
            </a:r>
            <a:r>
              <a:rPr lang="hu-HU" dirty="0" smtClean="0">
                <a:solidFill>
                  <a:schemeClr val="bg1"/>
                </a:solidFill>
              </a:rPr>
              <a:t>és/vagy </a:t>
            </a:r>
            <a:endParaRPr lang="hu-HU" dirty="0">
              <a:solidFill>
                <a:schemeClr val="bg1"/>
              </a:solidFill>
            </a:endParaRPr>
          </a:p>
          <a:p>
            <a:pPr lvl="0"/>
            <a:r>
              <a:rPr lang="hu-HU" dirty="0">
                <a:solidFill>
                  <a:schemeClr val="bg1"/>
                </a:solidFill>
              </a:rPr>
              <a:t>nincs megfelelően felkészülve a hatások kivédésére, </a:t>
            </a:r>
            <a:r>
              <a:rPr lang="hu-HU" dirty="0" smtClean="0">
                <a:solidFill>
                  <a:schemeClr val="bg1"/>
                </a:solidFill>
              </a:rPr>
              <a:t>kezelésére, azaz alacsony a rendszer </a:t>
            </a:r>
            <a:r>
              <a:rPr lang="hu-HU" dirty="0" smtClean="0">
                <a:solidFill>
                  <a:srgbClr val="FF0000"/>
                </a:solidFill>
              </a:rPr>
              <a:t>alkalmazkodó képessége</a:t>
            </a:r>
            <a:r>
              <a:rPr lang="hu-HU" dirty="0" smtClean="0">
                <a:solidFill>
                  <a:schemeClr val="bg1"/>
                </a:solidFill>
              </a:rPr>
              <a:t>. </a:t>
            </a:r>
          </a:p>
          <a:p>
            <a:pPr marL="0" lvl="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</a:rPr>
              <a:t>Vagyis a sérülékenység egyaránt függ a rendszer klímaváltozással szembeni kitettségétől, érzékenységétől és alkalmazkodóképességétől (adaptív kapacitástól).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Tartalom helye 3"/>
          <p:cNvSpPr txBox="1">
            <a:spLocks/>
          </p:cNvSpPr>
          <p:nvPr/>
        </p:nvSpPr>
        <p:spPr>
          <a:xfrm>
            <a:off x="629842" y="2348879"/>
            <a:ext cx="3868340" cy="384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4144248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52811" cy="93610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klímaváltozás összefüggései a </a:t>
            </a:r>
            <a:r>
              <a:rPr lang="hu-HU" dirty="0" err="1" smtClean="0"/>
              <a:t>társadalmi-gazdasági-környezeti</a:t>
            </a:r>
            <a:r>
              <a:rPr lang="hu-HU" dirty="0" smtClean="0"/>
              <a:t> rendszerekkel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3481" y="1600200"/>
            <a:ext cx="74770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857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/>
              <a:t>Az Éghajlatváltozás antropogén okai</a:t>
            </a:r>
            <a:endParaRPr lang="hu-HU" i="1" dirty="0"/>
          </a:p>
        </p:txBody>
      </p:sp>
      <p:sp>
        <p:nvSpPr>
          <p:cNvPr id="3" name="Szöveg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	Főbb antropogén okok</a:t>
            </a:r>
            <a:endParaRPr lang="hu-HU" sz="2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hu-HU" sz="14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600" b="1" dirty="0" smtClean="0"/>
              <a:t>Az üvegházhatás erősödése (CO</a:t>
            </a:r>
            <a:r>
              <a:rPr lang="hu-HU" sz="1600" b="1" baseline="-25000" dirty="0" smtClean="0"/>
              <a:t>2 </a:t>
            </a:r>
            <a:r>
              <a:rPr lang="hu-HU" sz="1600" b="1" dirty="0" smtClean="0"/>
              <a:t>és egyéb üvegházhatású gázok kibocsátásának növekedése)</a:t>
            </a:r>
            <a:endParaRPr lang="hu-HU" sz="1600" b="1" baseline="-25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600" b="1" dirty="0" smtClean="0"/>
              <a:t>A földfelszín megváltoztatása, területhasználat módosulásai, növényzetborítottság csökkenése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600" b="1" dirty="0" smtClean="0"/>
              <a:t>Antropogén hőtermelés, </a:t>
            </a:r>
            <a:r>
              <a:rPr lang="hu-HU" sz="1600" b="1" dirty="0" err="1" smtClean="0"/>
              <a:t>hősziget</a:t>
            </a:r>
            <a:r>
              <a:rPr lang="hu-HU" sz="1600" b="1" dirty="0" smtClean="0"/>
              <a:t> jelenségek</a:t>
            </a:r>
          </a:p>
          <a:p>
            <a:pPr marL="457200" lvl="1" indent="0">
              <a:buNone/>
            </a:pPr>
            <a:endParaRPr lang="hu-HU" sz="1400" b="1" dirty="0" smtClean="0"/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5842005" cy="31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megyei klímastratégia szerepe, jelentősége</a:t>
            </a:r>
            <a:endParaRPr lang="en-US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870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A </a:t>
            </a:r>
            <a:r>
              <a:rPr lang="hu-HU" dirty="0"/>
              <a:t>klímastratégiák sajátosságai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9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rugalmas irányítás alapfeltevései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200" dirty="0" smtClean="0"/>
              <a:t>Az idő előrehaladtával </a:t>
            </a:r>
            <a:r>
              <a:rPr lang="hu-HU" sz="2200" dirty="0"/>
              <a:t>a bizonytalanság </a:t>
            </a:r>
            <a:r>
              <a:rPr lang="hu-HU" sz="2200" dirty="0" smtClean="0"/>
              <a:t>csökken</a:t>
            </a:r>
          </a:p>
          <a:p>
            <a:pPr lvl="1"/>
            <a:r>
              <a:rPr lang="hu-HU" sz="1800" dirty="0" smtClean="0"/>
              <a:t>jobb adatok </a:t>
            </a:r>
            <a:r>
              <a:rPr lang="hu-HU" sz="1800" dirty="0"/>
              <a:t>és </a:t>
            </a:r>
            <a:r>
              <a:rPr lang="hu-HU" sz="1800" dirty="0" smtClean="0"/>
              <a:t>modellezés</a:t>
            </a:r>
          </a:p>
          <a:p>
            <a:pPr lvl="1"/>
            <a:r>
              <a:rPr lang="hu-HU" sz="1800" dirty="0" smtClean="0"/>
              <a:t>a jövő egyre kevésbé van távol</a:t>
            </a:r>
          </a:p>
          <a:p>
            <a:r>
              <a:rPr lang="hu-HU" sz="2200" dirty="0" smtClean="0"/>
              <a:t>Az adaptációs intézkedések időzítése nagyon fontos</a:t>
            </a:r>
          </a:p>
          <a:p>
            <a:pPr lvl="1"/>
            <a:r>
              <a:rPr lang="hu-HU" sz="1800" dirty="0" smtClean="0"/>
              <a:t>egyes intézkedések elhalasztása későbbre, </a:t>
            </a:r>
            <a:br>
              <a:rPr lang="hu-HU" sz="1800" dirty="0" smtClean="0"/>
            </a:br>
            <a:r>
              <a:rPr lang="hu-HU" sz="1800" dirty="0" smtClean="0"/>
              <a:t>amikor a bizonytalanság </a:t>
            </a:r>
            <a:r>
              <a:rPr lang="hu-HU" sz="1800" dirty="0"/>
              <a:t>mértéke </a:t>
            </a:r>
            <a:r>
              <a:rPr lang="hu-HU" sz="1800" dirty="0" smtClean="0"/>
              <a:t>kisebb</a:t>
            </a:r>
          </a:p>
          <a:p>
            <a:pPr lvl="1"/>
            <a:r>
              <a:rPr lang="hu-HU" sz="1800" dirty="0" smtClean="0"/>
              <a:t>olyan </a:t>
            </a:r>
            <a:r>
              <a:rPr lang="hu-HU" sz="1800" dirty="0"/>
              <a:t>intézkedéseket kell időben </a:t>
            </a:r>
            <a:r>
              <a:rPr lang="hu-HU" sz="1800" dirty="0" smtClean="0"/>
              <a:t>előrehozni, </a:t>
            </a:r>
            <a:r>
              <a:rPr lang="hu-HU" sz="1800" dirty="0"/>
              <a:t>amelyek nettó haszonnal járnak (alacsony költség és/vagy magas haszon)</a:t>
            </a:r>
          </a:p>
          <a:p>
            <a:r>
              <a:rPr lang="hu-HU" sz="2200" dirty="0" smtClean="0"/>
              <a:t>Folyamatos tanulás </a:t>
            </a:r>
          </a:p>
          <a:p>
            <a:pPr lvl="1"/>
            <a:r>
              <a:rPr lang="hu-HU" sz="1800" dirty="0" smtClean="0"/>
              <a:t>az éghajlatváltozás mértékéről</a:t>
            </a:r>
          </a:p>
          <a:p>
            <a:pPr lvl="1"/>
            <a:r>
              <a:rPr lang="hu-HU" sz="1800" dirty="0" smtClean="0"/>
              <a:t>az éghajlati rendszer működéséről</a:t>
            </a:r>
          </a:p>
          <a:p>
            <a:pPr lvl="1"/>
            <a:r>
              <a:rPr lang="hu-HU" sz="1800" dirty="0" smtClean="0"/>
              <a:t>az éghajlatváltozás hatásairól</a:t>
            </a:r>
          </a:p>
          <a:p>
            <a:r>
              <a:rPr lang="hu-HU" sz="2200" dirty="0" smtClean="0"/>
              <a:t>Folyamatos monitorozás az éghajlatváltozásra adott válaszokról és azok hatásosságáról</a:t>
            </a:r>
          </a:p>
          <a:p>
            <a:r>
              <a:rPr lang="hu-HU" sz="2200" dirty="0" smtClean="0"/>
              <a:t>Rugalmas és reziliens megoldások preferálása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1302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04800" y="1505802"/>
            <a:ext cx="8484358" cy="5428398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ct val="0"/>
              </a:spcBef>
            </a:pPr>
            <a:r>
              <a:rPr lang="en-US" altLang="hu-HU" sz="2500" b="1" dirty="0" smtClean="0"/>
              <a:t>“</a:t>
            </a:r>
            <a:r>
              <a:rPr lang="hu-HU" altLang="hu-HU" sz="2500" b="1" dirty="0" smtClean="0"/>
              <a:t>Megbánás </a:t>
            </a:r>
            <a:r>
              <a:rPr lang="hu-HU" altLang="hu-HU" sz="2500" b="1" dirty="0"/>
              <a:t>nélküli”, </a:t>
            </a:r>
            <a:r>
              <a:rPr lang="hu-HU" altLang="hu-HU" sz="2500" b="1" dirty="0" smtClean="0"/>
              <a:t>kockázatmentes megoldások („No </a:t>
            </a:r>
            <a:r>
              <a:rPr lang="hu-HU" altLang="hu-HU" sz="2500" b="1" dirty="0" err="1" smtClean="0"/>
              <a:t>regrets</a:t>
            </a:r>
            <a:r>
              <a:rPr lang="hu-HU" altLang="hu-HU" sz="2500" b="1" dirty="0" smtClean="0"/>
              <a:t>”)</a:t>
            </a:r>
            <a:endParaRPr lang="en-US" altLang="hu-HU" sz="2500" b="1" dirty="0" smtClean="0"/>
          </a:p>
          <a:p>
            <a:pPr lvl="1" algn="just">
              <a:spcBef>
                <a:spcPct val="0"/>
              </a:spcBef>
              <a:spcAft>
                <a:spcPts val="1200"/>
              </a:spcAft>
            </a:pPr>
            <a:r>
              <a:rPr lang="hu-HU" altLang="hu-HU" sz="2100" i="1" dirty="0" smtClean="0"/>
              <a:t>Éghajlatváltozástól függetlenül is hasznos</a:t>
            </a:r>
            <a:endParaRPr lang="en-US" altLang="hu-HU" sz="2100" i="1" dirty="0" smtClean="0"/>
          </a:p>
          <a:p>
            <a:pPr algn="just">
              <a:spcBef>
                <a:spcPts val="600"/>
              </a:spcBef>
            </a:pPr>
            <a:r>
              <a:rPr lang="en-US" altLang="hu-HU" sz="2500" b="1" dirty="0" smtClean="0"/>
              <a:t>“</a:t>
            </a:r>
            <a:r>
              <a:rPr lang="hu-HU" altLang="hu-HU" sz="2500" b="1" dirty="0" smtClean="0"/>
              <a:t>Alacsony kockázatú” megoldások („</a:t>
            </a:r>
            <a:r>
              <a:rPr lang="hu-HU" altLang="hu-HU" sz="2500" b="1" dirty="0" err="1" smtClean="0"/>
              <a:t>Low</a:t>
            </a:r>
            <a:r>
              <a:rPr lang="hu-HU" altLang="hu-HU" sz="2500" b="1" dirty="0" smtClean="0"/>
              <a:t> </a:t>
            </a:r>
            <a:r>
              <a:rPr lang="hu-HU" altLang="hu-HU" sz="2500" b="1" dirty="0" err="1" smtClean="0"/>
              <a:t>regrets</a:t>
            </a:r>
            <a:r>
              <a:rPr lang="hu-HU" altLang="hu-HU" sz="2500" b="1" dirty="0" smtClean="0"/>
              <a:t>”)</a:t>
            </a:r>
            <a:endParaRPr lang="en-US" altLang="hu-HU" sz="2500" b="1" dirty="0" smtClean="0"/>
          </a:p>
          <a:p>
            <a:pPr lvl="1" algn="just">
              <a:spcBef>
                <a:spcPct val="0"/>
              </a:spcBef>
              <a:spcAft>
                <a:spcPts val="1200"/>
              </a:spcAft>
            </a:pPr>
            <a:r>
              <a:rPr lang="hu-HU" altLang="hu-HU" sz="2100" i="1" dirty="0" smtClean="0"/>
              <a:t>Alacsony befektetés, nagy </a:t>
            </a:r>
            <a:r>
              <a:rPr lang="hu-HU" altLang="hu-HU" sz="2100" i="1" dirty="0"/>
              <a:t>relatív </a:t>
            </a:r>
            <a:r>
              <a:rPr lang="hu-HU" altLang="hu-HU" sz="2100" i="1" dirty="0" smtClean="0"/>
              <a:t>haszon éghajlati </a:t>
            </a:r>
            <a:r>
              <a:rPr lang="hu-HU" altLang="hu-HU" sz="2100" i="1" dirty="0"/>
              <a:t>változások </a:t>
            </a:r>
            <a:r>
              <a:rPr lang="hu-HU" altLang="hu-HU" sz="2100" i="1" dirty="0" smtClean="0"/>
              <a:t>esetén</a:t>
            </a:r>
            <a:endParaRPr lang="en-US" altLang="hu-HU" sz="2100" dirty="0" smtClean="0"/>
          </a:p>
          <a:p>
            <a:pPr algn="just">
              <a:spcBef>
                <a:spcPts val="600"/>
              </a:spcBef>
            </a:pPr>
            <a:r>
              <a:rPr lang="hu-HU" altLang="hu-HU" sz="2500" b="1" dirty="0" smtClean="0"/>
              <a:t>J</a:t>
            </a:r>
            <a:r>
              <a:rPr lang="en-US" altLang="hu-HU" sz="2500" b="1" dirty="0" err="1" smtClean="0"/>
              <a:t>árulékos</a:t>
            </a:r>
            <a:r>
              <a:rPr lang="en-US" altLang="hu-HU" sz="2500" b="1" dirty="0" smtClean="0"/>
              <a:t> </a:t>
            </a:r>
            <a:r>
              <a:rPr lang="en-US" altLang="hu-HU" sz="2500" b="1" dirty="0" err="1"/>
              <a:t>haszonnal</a:t>
            </a:r>
            <a:r>
              <a:rPr lang="en-US" altLang="hu-HU" sz="2500" b="1" dirty="0"/>
              <a:t> </a:t>
            </a:r>
            <a:r>
              <a:rPr lang="en-US" altLang="hu-HU" sz="2500" b="1" dirty="0" err="1"/>
              <a:t>bíró</a:t>
            </a:r>
            <a:r>
              <a:rPr lang="en-US" altLang="hu-HU" sz="2500" b="1" dirty="0"/>
              <a:t> </a:t>
            </a:r>
            <a:r>
              <a:rPr lang="en-US" altLang="hu-HU" sz="2500" b="1" dirty="0" err="1"/>
              <a:t>intézkedések</a:t>
            </a:r>
            <a:r>
              <a:rPr lang="en-US" altLang="hu-HU" sz="2500" b="1" dirty="0"/>
              <a:t> </a:t>
            </a:r>
            <a:r>
              <a:rPr lang="en-US" altLang="hu-HU" sz="2500" b="1" dirty="0" smtClean="0"/>
              <a:t>(</a:t>
            </a:r>
            <a:r>
              <a:rPr lang="hu-HU" altLang="hu-HU" sz="2500" b="1" dirty="0" smtClean="0"/>
              <a:t>„</a:t>
            </a:r>
            <a:r>
              <a:rPr lang="en-US" altLang="hu-HU" sz="2500" b="1" dirty="0" smtClean="0"/>
              <a:t>Win-win</a:t>
            </a:r>
            <a:r>
              <a:rPr lang="hu-HU" altLang="hu-HU" sz="2500" b="1" dirty="0" smtClean="0"/>
              <a:t>” vagy „</a:t>
            </a:r>
            <a:r>
              <a:rPr lang="en-US" altLang="hu-HU" sz="2500" b="1" dirty="0" smtClean="0"/>
              <a:t>Co-benefit</a:t>
            </a:r>
            <a:r>
              <a:rPr lang="hu-HU" altLang="hu-HU" sz="2500" b="1" dirty="0" smtClean="0"/>
              <a:t>”)</a:t>
            </a:r>
            <a:endParaRPr lang="en-US" altLang="hu-HU" sz="2500" b="1" dirty="0" smtClean="0"/>
          </a:p>
          <a:p>
            <a:pPr lvl="1" algn="just">
              <a:spcBef>
                <a:spcPct val="0"/>
              </a:spcBef>
            </a:pPr>
            <a:r>
              <a:rPr lang="hu-HU" altLang="hu-HU" sz="2100" i="1" dirty="0" smtClean="0"/>
              <a:t>Az éghajlatváltozás hatásainak mérséklése közben egyéb – gazdasági, társadalmi, környezeti – előnyökkel jár</a:t>
            </a:r>
          </a:p>
          <a:p>
            <a:pPr algn="just" eaLnBrk="1" hangingPunct="1">
              <a:spcBef>
                <a:spcPct val="0"/>
              </a:spcBef>
            </a:pPr>
            <a:endParaRPr lang="hu-HU" altLang="hu-HU" sz="2500" i="1" dirty="0" smtClean="0"/>
          </a:p>
          <a:p>
            <a:pPr algn="just">
              <a:spcBef>
                <a:spcPts val="600"/>
              </a:spcBef>
            </a:pPr>
            <a:r>
              <a:rPr lang="hu-HU" altLang="hu-HU" sz="2500" b="1" dirty="0" smtClean="0"/>
              <a:t>Rugalmas </a:t>
            </a:r>
            <a:r>
              <a:rPr lang="hu-HU" altLang="hu-HU" sz="2500" b="1" dirty="0"/>
              <a:t>irányítás/tervezés (</a:t>
            </a:r>
            <a:r>
              <a:rPr lang="hu-HU" altLang="hu-HU" sz="2500" b="1" dirty="0" err="1"/>
              <a:t>flexible</a:t>
            </a:r>
            <a:r>
              <a:rPr lang="hu-HU" altLang="hu-HU" sz="2500" b="1" dirty="0"/>
              <a:t> management/</a:t>
            </a:r>
            <a:r>
              <a:rPr lang="hu-HU" altLang="hu-HU" sz="2500" b="1" dirty="0" err="1"/>
              <a:t>planning</a:t>
            </a:r>
            <a:r>
              <a:rPr lang="hu-HU" altLang="hu-HU" sz="2500" b="1" dirty="0" smtClean="0"/>
              <a:t>)</a:t>
            </a:r>
            <a:endParaRPr lang="en-US" altLang="hu-HU" sz="2500" b="1" dirty="0"/>
          </a:p>
          <a:p>
            <a:pPr lvl="1" algn="just">
              <a:spcBef>
                <a:spcPct val="0"/>
              </a:spcBef>
            </a:pPr>
            <a:r>
              <a:rPr lang="hu-HU" altLang="hu-HU" sz="2100" i="1" dirty="0"/>
              <a:t>„adaptációs útvonalak” (adaptation pathways): a tervek </a:t>
            </a:r>
            <a:r>
              <a:rPr lang="hu-HU" altLang="hu-HU" sz="2100" i="1" dirty="0" smtClean="0"/>
              <a:t>megváltoztatásának lehetősége az </a:t>
            </a:r>
            <a:r>
              <a:rPr lang="hu-HU" altLang="hu-HU" sz="2100" i="1" dirty="0"/>
              <a:t>idővel felszínre kerülő új információk </a:t>
            </a:r>
            <a:r>
              <a:rPr lang="hu-HU" altLang="hu-HU" sz="2100" i="1" dirty="0" smtClean="0"/>
              <a:t>alapján, elkerülendő a kényszerpályákat</a:t>
            </a:r>
            <a:endParaRPr lang="en-US" altLang="hu-HU" sz="2100" i="1" dirty="0" smtClean="0"/>
          </a:p>
          <a:p>
            <a:pPr algn="just">
              <a:spcBef>
                <a:spcPct val="0"/>
              </a:spcBef>
            </a:pPr>
            <a:endParaRPr lang="en-US" altLang="hu-HU" sz="2500" i="1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en-US" altLang="hu-HU" sz="2500" b="1" dirty="0" err="1" smtClean="0"/>
              <a:t>Reziliens</a:t>
            </a:r>
            <a:r>
              <a:rPr lang="en-US" altLang="hu-HU" sz="2500" b="1" dirty="0" smtClean="0"/>
              <a:t> </a:t>
            </a:r>
            <a:r>
              <a:rPr lang="en-US" altLang="hu-HU" sz="2500" b="1" dirty="0" err="1" smtClean="0"/>
              <a:t>megold</a:t>
            </a:r>
            <a:r>
              <a:rPr lang="hu-HU" altLang="hu-HU" sz="2500" b="1" dirty="0" smtClean="0"/>
              <a:t>ások</a:t>
            </a:r>
          </a:p>
          <a:p>
            <a:pPr lvl="1" algn="just">
              <a:spcBef>
                <a:spcPct val="0"/>
              </a:spcBef>
            </a:pPr>
            <a:r>
              <a:rPr lang="hu-HU" altLang="hu-HU" sz="2100" i="1" dirty="0" smtClean="0"/>
              <a:t>Több éghajlatváltozási szcenárió esetében is megfelelő megoldást jelentenek</a:t>
            </a:r>
          </a:p>
          <a:p>
            <a:pPr algn="just">
              <a:spcBef>
                <a:spcPct val="0"/>
              </a:spcBef>
            </a:pPr>
            <a:endParaRPr lang="hu-HU" altLang="hu-HU" sz="2500" i="1" dirty="0"/>
          </a:p>
          <a:p>
            <a:pPr algn="just">
              <a:spcBef>
                <a:spcPct val="0"/>
              </a:spcBef>
            </a:pPr>
            <a:r>
              <a:rPr lang="hu-HU" altLang="hu-HU" sz="2500" b="1" dirty="0" smtClean="0"/>
              <a:t>Puha intézkedések</a:t>
            </a:r>
          </a:p>
          <a:p>
            <a:pPr lvl="1" algn="just">
              <a:spcBef>
                <a:spcPct val="0"/>
              </a:spcBef>
            </a:pPr>
            <a:r>
              <a:rPr lang="hu-HU" altLang="hu-HU" sz="2100" i="1" dirty="0" smtClean="0"/>
              <a:t>Nem-infrastrukturális megoldások, amelyek nem igényelnek fizikai beruházást</a:t>
            </a:r>
            <a:endParaRPr lang="en-US" altLang="hu-HU" sz="2100" i="1" dirty="0" smtClean="0"/>
          </a:p>
          <a:p>
            <a:pPr>
              <a:spcBef>
                <a:spcPct val="0"/>
              </a:spcBef>
              <a:buNone/>
            </a:pPr>
            <a:endParaRPr lang="en-US" altLang="hu-HU" sz="2500" i="1" dirty="0"/>
          </a:p>
          <a:p>
            <a:pPr>
              <a:spcBef>
                <a:spcPct val="0"/>
              </a:spcBef>
              <a:buNone/>
            </a:pPr>
            <a:endParaRPr lang="hu-HU" altLang="hu-HU" sz="2500" i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25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" y="4572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hu-HU" sz="2400" b="1" cap="all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bizonytalanság kezelése – mit tegyünk?</a:t>
            </a:r>
            <a:endParaRPr lang="en-US" sz="2400" b="1" cap="all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1219200"/>
            <a:ext cx="678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7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430866"/>
              </p:ext>
            </p:extLst>
          </p:nvPr>
        </p:nvGraphicFramePr>
        <p:xfrm>
          <a:off x="304800" y="1505802"/>
          <a:ext cx="848435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" y="4572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hu-HU" sz="2400" b="1" cap="all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bizonytalanság kezelése – mit ne tegyünk?</a:t>
            </a:r>
            <a:endParaRPr lang="en-US" sz="2400" b="1" cap="all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1219200"/>
            <a:ext cx="678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5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126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29279" y="6453336"/>
            <a:ext cx="8208912" cy="404664"/>
          </a:xfrm>
        </p:spPr>
        <p:txBody>
          <a:bodyPr/>
          <a:lstStyle/>
          <a:p>
            <a:pPr algn="ctr"/>
            <a:r>
              <a:rPr lang="hu-HU" dirty="0"/>
              <a:t>Forrás: IPCC Éghajlatváltozás 2014 Szintézis jelentés, Döntéshozói összefoglaló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864096"/>
          </a:xfrm>
        </p:spPr>
        <p:txBody>
          <a:bodyPr/>
          <a:lstStyle/>
          <a:p>
            <a:r>
              <a:rPr lang="hu-HU" i="1" dirty="0" smtClean="0"/>
              <a:t>Az üvegházhatású gázok koncentrációja és az </a:t>
            </a:r>
            <a:r>
              <a:rPr lang="hu-HU" i="1" dirty="0"/>
              <a:t>antropogén </a:t>
            </a:r>
            <a:r>
              <a:rPr lang="hu-HU" i="1" dirty="0" smtClean="0"/>
              <a:t>szén-dioxid kibocsátás</a:t>
            </a:r>
            <a:endParaRPr lang="hu-H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55939"/>
            <a:ext cx="7056784" cy="519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51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214499"/>
              </p:ext>
            </p:extLst>
          </p:nvPr>
        </p:nvGraphicFramePr>
        <p:xfrm>
          <a:off x="323528" y="1435100"/>
          <a:ext cx="8363272" cy="509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5852203" cy="864096"/>
          </a:xfrm>
        </p:spPr>
        <p:txBody>
          <a:bodyPr>
            <a:normAutofit/>
          </a:bodyPr>
          <a:lstStyle/>
          <a:p>
            <a:r>
              <a:rPr lang="hu-HU" i="1" dirty="0" smtClean="0"/>
              <a:t>A jelenlegi éghajlatváltozás egyedisége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89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5676800"/>
              </p:ext>
            </p:extLst>
          </p:nvPr>
        </p:nvGraphicFramePr>
        <p:xfrm>
          <a:off x="447989" y="1268760"/>
          <a:ext cx="8372483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864096"/>
          </a:xfrm>
        </p:spPr>
        <p:txBody>
          <a:bodyPr/>
          <a:lstStyle/>
          <a:p>
            <a:r>
              <a:rPr lang="hu-HU" i="1" dirty="0" smtClean="0"/>
              <a:t>Éghajlatváltozás hatásai a </a:t>
            </a:r>
            <a:r>
              <a:rPr lang="hu-HU" i="1" dirty="0" smtClean="0"/>
              <a:t>különböző szférákban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70760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28467" cy="864096"/>
          </a:xfrm>
        </p:spPr>
        <p:txBody>
          <a:bodyPr>
            <a:normAutofit/>
          </a:bodyPr>
          <a:lstStyle/>
          <a:p>
            <a:r>
              <a:rPr lang="hu-HU" i="1" dirty="0" smtClean="0"/>
              <a:t>A hőmérséklet növekedése és a tengerszint változása</a:t>
            </a:r>
            <a:endParaRPr lang="hu-HU" i="1" dirty="0"/>
          </a:p>
        </p:txBody>
      </p:sp>
      <p:pic>
        <p:nvPicPr>
          <p:cNvPr id="5" name="Kép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73006"/>
            <a:ext cx="6624736" cy="51803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 helye 2"/>
          <p:cNvSpPr>
            <a:spLocks noGrp="1"/>
          </p:cNvSpPr>
          <p:nvPr>
            <p:ph type="body" sz="half" idx="2"/>
          </p:nvPr>
        </p:nvSpPr>
        <p:spPr>
          <a:xfrm>
            <a:off x="611560" y="6453336"/>
            <a:ext cx="8208912" cy="404664"/>
          </a:xfrm>
        </p:spPr>
        <p:txBody>
          <a:bodyPr/>
          <a:lstStyle/>
          <a:p>
            <a:pPr algn="ctr"/>
            <a:r>
              <a:rPr lang="hu-HU" dirty="0"/>
              <a:t>Forrás: IPCC Éghajlatváltozás 2014 Szintézis jelentés, </a:t>
            </a:r>
            <a:r>
              <a:rPr lang="hu-HU" dirty="0" smtClean="0"/>
              <a:t>Döntéshozói összefoglaló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801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846361"/>
              </p:ext>
            </p:extLst>
          </p:nvPr>
        </p:nvGraphicFramePr>
        <p:xfrm>
          <a:off x="107504" y="1268760"/>
          <a:ext cx="885698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652403" cy="864096"/>
          </a:xfrm>
        </p:spPr>
        <p:txBody>
          <a:bodyPr>
            <a:normAutofit/>
          </a:bodyPr>
          <a:lstStyle/>
          <a:p>
            <a:r>
              <a:rPr lang="hu-HU" i="1" dirty="0" smtClean="0"/>
              <a:t>Az éghajlat jövőbeli változásai – általános megállapítások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43027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864096"/>
          </a:xfrm>
        </p:spPr>
        <p:txBody>
          <a:bodyPr/>
          <a:lstStyle/>
          <a:p>
            <a:r>
              <a:rPr lang="hu-HU" i="1" dirty="0" smtClean="0"/>
              <a:t>A klímaváltozás lehetséges következményei 2050 után</a:t>
            </a:r>
            <a:endParaRPr lang="hu-HU" dirty="0"/>
          </a:p>
        </p:txBody>
      </p:sp>
      <p:pic>
        <p:nvPicPr>
          <p:cNvPr id="6" name="Kép 5" descr="http://www.ozonenetwork.hu/i/0912/20091207uveghazha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8" b="1508"/>
          <a:stretch/>
        </p:blipFill>
        <p:spPr bwMode="auto">
          <a:xfrm>
            <a:off x="251520" y="1305242"/>
            <a:ext cx="8568952" cy="5364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23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Főbb éghajlati trendek </a:t>
            </a:r>
            <a:r>
              <a:rPr lang="hu-HU" dirty="0" smtClean="0"/>
              <a:t> hazánkban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55000" lnSpcReduction="20000"/>
          </a:bodyPr>
          <a:lstStyle/>
          <a:p>
            <a:r>
              <a:rPr lang="hu-HU" dirty="0"/>
              <a:t>Az OMSZ és az ELTE négy különböző klímamodellt használ a magyarországi hőmérsékleti szélsőségek előrejelzésére a közeljövőre (2021–2050) és a távoli jövőre (2071–2100) </a:t>
            </a:r>
            <a:r>
              <a:rPr lang="hu-HU" dirty="0" smtClean="0"/>
              <a:t>vonatkozóan</a:t>
            </a:r>
          </a:p>
          <a:p>
            <a:r>
              <a:rPr lang="hu-HU" dirty="0" smtClean="0"/>
              <a:t>A </a:t>
            </a:r>
            <a:r>
              <a:rPr lang="hu-HU" dirty="0"/>
              <a:t>hőmérséklet további emelkedésére </a:t>
            </a:r>
            <a:r>
              <a:rPr lang="hu-HU" dirty="0" smtClean="0"/>
              <a:t>kell </a:t>
            </a:r>
            <a:r>
              <a:rPr lang="hu-HU" dirty="0"/>
              <a:t>számítanunk, melynek mértéke 2021–2050-re minden évszakban szinte az ország </a:t>
            </a:r>
            <a:r>
              <a:rPr lang="hu-HU" dirty="0" smtClean="0"/>
              <a:t>egész </a:t>
            </a:r>
            <a:r>
              <a:rPr lang="hu-HU" dirty="0"/>
              <a:t>területén eléri az </a:t>
            </a:r>
            <a:r>
              <a:rPr lang="hu-HU" dirty="0" smtClean="0"/>
              <a:t>1 </a:t>
            </a:r>
            <a:r>
              <a:rPr lang="hu-HU" baseline="30000" dirty="0" err="1" smtClean="0"/>
              <a:t>o</a:t>
            </a:r>
            <a:r>
              <a:rPr lang="hu-HU" dirty="0" err="1" smtClean="0"/>
              <a:t>C-ot</a:t>
            </a:r>
            <a:r>
              <a:rPr lang="hu-HU" dirty="0"/>
              <a:t>, az évszázad végére pedig a nyári hónapokban a 4 </a:t>
            </a:r>
            <a:r>
              <a:rPr lang="hu-HU" dirty="0" err="1"/>
              <a:t>°</a:t>
            </a:r>
            <a:r>
              <a:rPr lang="hu-HU" dirty="0" err="1" smtClean="0"/>
              <a:t>C-ot</a:t>
            </a:r>
            <a:r>
              <a:rPr lang="hu-HU" dirty="0" smtClean="0"/>
              <a:t> </a:t>
            </a:r>
            <a:r>
              <a:rPr lang="hu-HU" dirty="0"/>
              <a:t>is meghaladhatja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szélsőségek </a:t>
            </a:r>
            <a:r>
              <a:rPr lang="hu-HU" dirty="0"/>
              <a:t>egyértelműen és </a:t>
            </a:r>
            <a:r>
              <a:rPr lang="hu-HU" dirty="0" smtClean="0"/>
              <a:t>szignifikánsan </a:t>
            </a:r>
            <a:r>
              <a:rPr lang="hu-HU" dirty="0"/>
              <a:t>a melegedés irányába mozdulnak el: a fagyos napok száma csökkenni, </a:t>
            </a:r>
            <a:r>
              <a:rPr lang="hu-HU" dirty="0" smtClean="0"/>
              <a:t>a </a:t>
            </a:r>
            <a:r>
              <a:rPr lang="hu-HU" dirty="0"/>
              <a:t>nyári napok és a hőhullámos napok előfordulása növekedni </a:t>
            </a:r>
            <a:r>
              <a:rPr lang="hu-HU" dirty="0" smtClean="0"/>
              <a:t>fog</a:t>
            </a:r>
          </a:p>
          <a:p>
            <a:r>
              <a:rPr lang="hu-HU" dirty="0"/>
              <a:t>A csapadék  éves összegében nem számíthatunk nagy változásokra, az eddigi </a:t>
            </a:r>
            <a:r>
              <a:rPr lang="hu-HU" dirty="0" smtClean="0"/>
              <a:t>évszakos </a:t>
            </a:r>
            <a:r>
              <a:rPr lang="hu-HU" dirty="0"/>
              <a:t>eloszlás viszont nagy valószínűséggel átrendeződik. A nyári csapadék a </a:t>
            </a:r>
            <a:r>
              <a:rPr lang="hu-HU" dirty="0" smtClean="0"/>
              <a:t>következő </a:t>
            </a:r>
            <a:r>
              <a:rPr lang="hu-HU" dirty="0"/>
              <a:t>évtizedekben 5 %-ot, az évszázad végére pedig 20 %-ot elérő csökkenése </a:t>
            </a:r>
            <a:r>
              <a:rPr lang="hu-HU" dirty="0" smtClean="0"/>
              <a:t>bizonyosnak tűnik</a:t>
            </a:r>
          </a:p>
          <a:p>
            <a:r>
              <a:rPr lang="hu-HU" dirty="0"/>
              <a:t>A nagymennyiségű és intenzív csapadékos jelenségek várhatóan </a:t>
            </a:r>
            <a:r>
              <a:rPr lang="hu-HU" dirty="0" smtClean="0"/>
              <a:t>elsősorban </a:t>
            </a:r>
            <a:r>
              <a:rPr lang="hu-HU" dirty="0"/>
              <a:t>ősszel lesznek gyakoribbak, a száraz időszakok hossza pedig nyáron fog </a:t>
            </a:r>
            <a:r>
              <a:rPr lang="hu-HU" dirty="0" smtClean="0"/>
              <a:t>leginkább </a:t>
            </a:r>
            <a:r>
              <a:rPr lang="hu-HU" dirty="0"/>
              <a:t>növekedni</a:t>
            </a:r>
            <a:r>
              <a:rPr lang="hu-HU" dirty="0" smtClean="0"/>
              <a:t>.</a:t>
            </a:r>
          </a:p>
          <a:p>
            <a:r>
              <a:rPr lang="hu-HU" dirty="0"/>
              <a:t>A szélsőségek várható alakulása jellegzetes térbeli eloszlást mutat és elsősorban </a:t>
            </a:r>
            <a:r>
              <a:rPr lang="hu-HU" dirty="0" smtClean="0"/>
              <a:t>Magyarország </a:t>
            </a:r>
            <a:r>
              <a:rPr lang="hu-HU" dirty="0"/>
              <a:t>középső, déli és keleti területeit érinti kedvezőtlenül</a:t>
            </a:r>
          </a:p>
        </p:txBody>
      </p:sp>
    </p:spTree>
    <p:extLst>
      <p:ext uri="{BB962C8B-B14F-4D97-AF65-F5344CB8AC3E}">
        <p14:creationId xmlns:p14="http://schemas.microsoft.com/office/powerpoint/2010/main" val="112176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1096</Words>
  <Application>Microsoft Office PowerPoint</Application>
  <PresentationFormat>Diavetítés a képernyőre (4:3 oldalarány)</PresentationFormat>
  <Paragraphs>160</Paragraphs>
  <Slides>25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Arial</vt:lpstr>
      <vt:lpstr>Calibri</vt:lpstr>
      <vt:lpstr>Tw Cen MT Condensed</vt:lpstr>
      <vt:lpstr>Wingdings</vt:lpstr>
      <vt:lpstr>Office-téma</vt:lpstr>
      <vt:lpstr> A klímastratégiák elkészítésének indokoltsága  éghajlatváltozással kapcsolatos problémák  KEHOP-1.2.0-15-2016-00001 </vt:lpstr>
      <vt:lpstr>Az Éghajlatváltozás antropogén okai</vt:lpstr>
      <vt:lpstr>Az üvegházhatású gázok koncentrációja és az antropogén szén-dioxid kibocsátás</vt:lpstr>
      <vt:lpstr>A jelenlegi éghajlatváltozás egyedisége</vt:lpstr>
      <vt:lpstr>Éghajlatváltozás hatásai a különböző szférákban</vt:lpstr>
      <vt:lpstr>A hőmérséklet növekedése és a tengerszint változása</vt:lpstr>
      <vt:lpstr>Az éghajlat jövőbeli változásai – általános megállapítások</vt:lpstr>
      <vt:lpstr>A klímaváltozás lehetséges következményei 2050 után</vt:lpstr>
      <vt:lpstr>Főbb éghajlati trendek  hazánkban</vt:lpstr>
      <vt:lpstr>Éves és évszakos Várható átlaghőmérséklet-változás oC)</vt:lpstr>
      <vt:lpstr>Várható Éves és évszakos átlagos csapadékösszeg-változás (%)</vt:lpstr>
      <vt:lpstr>Az éghajlatváltozás Magyarország régióiban várható hatásai</vt:lpstr>
      <vt:lpstr>Az éghajlatváltozás fő hatásviselő ágazatai</vt:lpstr>
      <vt:lpstr>A Klímaváltozásra adható válaszok összetettek</vt:lpstr>
      <vt:lpstr>A klímaváltozásra adható válaszok fő irányai</vt:lpstr>
      <vt:lpstr>Az alkalmazkodóképesség fogalma</vt:lpstr>
      <vt:lpstr>Az alkalmazkodás területei</vt:lpstr>
      <vt:lpstr>A Sérülékenység összetevői és a sérülékenység szempontjából Vizsgálandó rendszerek</vt:lpstr>
      <vt:lpstr>A klímaváltozás összefüggései a társadalmi-gazdasági-környezeti rendszerekkel</vt:lpstr>
      <vt:lpstr>A megyei klímastratégia szerepe, jelentősége</vt:lpstr>
      <vt:lpstr>A klímastratégiák sajátosságai</vt:lpstr>
      <vt:lpstr>A rugalmas irányítás alapfeltevései</vt:lpstr>
      <vt:lpstr>PowerPoint bemutató</vt:lpstr>
      <vt:lpstr>PowerPoint bemutató</vt:lpstr>
      <vt:lpstr>KÖSZÖNÖM  A FIGYELMET!</vt:lpstr>
    </vt:vector>
  </TitlesOfParts>
  <Company>novak.adam@gmail.com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Sági Zsolt</cp:lastModifiedBy>
  <cp:revision>128</cp:revision>
  <dcterms:created xsi:type="dcterms:W3CDTF">2014-03-03T11:13:53Z</dcterms:created>
  <dcterms:modified xsi:type="dcterms:W3CDTF">2017-09-14T11:37:54Z</dcterms:modified>
</cp:coreProperties>
</file>